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handoutMasterIdLst>
    <p:handoutMasterId r:id="rId3"/>
  </p:handoutMasterIdLst>
  <p:sldIdLst>
    <p:sldId id="256" r:id="rId2"/>
  </p:sldIdLst>
  <p:sldSz cx="9467850" cy="676751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51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41D6AC5C-FA98-43BE-8958-750084A4AFFF}" type="datetimeFigureOut">
              <a:rPr lang="ja-JP" altLang="en-US"/>
              <a:pPr>
                <a:defRPr/>
              </a:pPr>
              <a:t>2025/1/29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CE8BDA02-414A-4847-BF68-6DFAD75FCBB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467850" cy="676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2085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38613" y="-2193925"/>
            <a:ext cx="17699038" cy="1219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xStyles>
    <p:titleStyle>
      <a:lvl1pPr algn="l" defTabSz="9017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017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2pPr>
      <a:lvl3pPr algn="l" defTabSz="9017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3pPr>
      <a:lvl4pPr algn="l" defTabSz="9017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4pPr>
      <a:lvl5pPr algn="l" defTabSz="9017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901700" rtl="0" fontAlgn="base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901700" rtl="0" fontAlgn="base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901700" rtl="0" fontAlgn="base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901700" rtl="0" fontAlgn="base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5425" indent="-225425" algn="l" defTabSz="901700" rtl="0" eaLnBrk="0" fontAlgn="base" hangingPunct="0">
        <a:lnSpc>
          <a:spcPct val="90000"/>
        </a:lnSpc>
        <a:spcBef>
          <a:spcPts val="988"/>
        </a:spcBef>
        <a:spcAft>
          <a:spcPct val="0"/>
        </a:spcAft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76275" indent="-225425" algn="l" defTabSz="901700" rtl="0" eaLnBrk="0" fontAlgn="base" hangingPunct="0">
        <a:lnSpc>
          <a:spcPct val="90000"/>
        </a:lnSpc>
        <a:spcBef>
          <a:spcPts val="488"/>
        </a:spcBef>
        <a:spcAft>
          <a:spcPct val="0"/>
        </a:spcAft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27125" indent="-225425" algn="l" defTabSz="901700" rtl="0" eaLnBrk="0" fontAlgn="base" hangingPunct="0">
        <a:lnSpc>
          <a:spcPct val="90000"/>
        </a:lnSpc>
        <a:spcBef>
          <a:spcPts val="488"/>
        </a:spcBef>
        <a:spcAft>
          <a:spcPct val="0"/>
        </a:spcAft>
        <a:buFont typeface="Arial" panose="020B0604020202020204" pitchFamily="34" charset="0"/>
        <a:buChar char="•"/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77975" indent="-225425" algn="l" defTabSz="901700" rtl="0" eaLnBrk="0" fontAlgn="base" hangingPunct="0">
        <a:lnSpc>
          <a:spcPct val="90000"/>
        </a:lnSpc>
        <a:spcBef>
          <a:spcPts val="488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2028825" indent="-225425" algn="l" defTabSz="901700" rtl="0" eaLnBrk="0" fontAlgn="base" hangingPunct="0">
        <a:lnSpc>
          <a:spcPct val="90000"/>
        </a:lnSpc>
        <a:spcBef>
          <a:spcPts val="488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481407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6pPr>
      <a:lvl7pPr marL="2932572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7pPr>
      <a:lvl8pPr marL="3383737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8pPr>
      <a:lvl9pPr marL="3834902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1pPr>
      <a:lvl2pPr marL="451165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2pPr>
      <a:lvl3pPr marL="90233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3pPr>
      <a:lvl4pPr marL="1353495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4pPr>
      <a:lvl5pPr marL="180466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5pPr>
      <a:lvl6pPr marL="2255825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6pPr>
      <a:lvl7pPr marL="270699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7pPr>
      <a:lvl8pPr marL="3158155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8pPr>
      <a:lvl9pPr marL="360932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20</cp:revision>
  <dcterms:created xsi:type="dcterms:W3CDTF">2022-03-16T05:28:10Z</dcterms:created>
  <dcterms:modified xsi:type="dcterms:W3CDTF">2025-01-29T00:19:23Z</dcterms:modified>
</cp:coreProperties>
</file>