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1" r:id="rId1"/>
  </p:sldMasterIdLst>
  <p:sldIdLst>
    <p:sldId id="256" r:id="rId2"/>
  </p:sldIdLst>
  <p:sldSz cx="9467850" cy="676751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151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3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467850" cy="676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949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44963" y="-1879600"/>
            <a:ext cx="17711738" cy="1189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図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7500" y="417513"/>
            <a:ext cx="996950" cy="202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</p:sldLayoutIdLst>
  <p:txStyles>
    <p:titleStyle>
      <a:lvl1pPr algn="l" defTabSz="9017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9017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300">
          <a:solidFill>
            <a:schemeClr val="tx1"/>
          </a:solidFill>
          <a:latin typeface="Calibri Light" panose="020F0302020204030204" pitchFamily="34" charset="0"/>
        </a:defRPr>
      </a:lvl2pPr>
      <a:lvl3pPr algn="l" defTabSz="9017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300">
          <a:solidFill>
            <a:schemeClr val="tx1"/>
          </a:solidFill>
          <a:latin typeface="Calibri Light" panose="020F0302020204030204" pitchFamily="34" charset="0"/>
        </a:defRPr>
      </a:lvl3pPr>
      <a:lvl4pPr algn="l" defTabSz="9017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300">
          <a:solidFill>
            <a:schemeClr val="tx1"/>
          </a:solidFill>
          <a:latin typeface="Calibri Light" panose="020F0302020204030204" pitchFamily="34" charset="0"/>
        </a:defRPr>
      </a:lvl4pPr>
      <a:lvl5pPr algn="l" defTabSz="9017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3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901700" rtl="0" fontAlgn="base">
        <a:lnSpc>
          <a:spcPct val="90000"/>
        </a:lnSpc>
        <a:spcBef>
          <a:spcPct val="0"/>
        </a:spcBef>
        <a:spcAft>
          <a:spcPct val="0"/>
        </a:spcAft>
        <a:defRPr kumimoji="1" sz="43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901700" rtl="0" fontAlgn="base">
        <a:lnSpc>
          <a:spcPct val="90000"/>
        </a:lnSpc>
        <a:spcBef>
          <a:spcPct val="0"/>
        </a:spcBef>
        <a:spcAft>
          <a:spcPct val="0"/>
        </a:spcAft>
        <a:defRPr kumimoji="1" sz="43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901700" rtl="0" fontAlgn="base">
        <a:lnSpc>
          <a:spcPct val="90000"/>
        </a:lnSpc>
        <a:spcBef>
          <a:spcPct val="0"/>
        </a:spcBef>
        <a:spcAft>
          <a:spcPct val="0"/>
        </a:spcAft>
        <a:defRPr kumimoji="1" sz="43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901700" rtl="0" fontAlgn="base">
        <a:lnSpc>
          <a:spcPct val="90000"/>
        </a:lnSpc>
        <a:spcBef>
          <a:spcPct val="0"/>
        </a:spcBef>
        <a:spcAft>
          <a:spcPct val="0"/>
        </a:spcAft>
        <a:defRPr kumimoji="1" sz="4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5425" indent="-225425" algn="l" defTabSz="901700" rtl="0" eaLnBrk="0" fontAlgn="base" hangingPunct="0">
        <a:lnSpc>
          <a:spcPct val="90000"/>
        </a:lnSpc>
        <a:spcBef>
          <a:spcPts val="988"/>
        </a:spcBef>
        <a:spcAft>
          <a:spcPct val="0"/>
        </a:spcAft>
        <a:buFont typeface="Arial" panose="020B0604020202020204" pitchFamily="34" charset="0"/>
        <a:buChar char="•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76275" indent="-225425" algn="l" defTabSz="901700" rtl="0" eaLnBrk="0" fontAlgn="base" hangingPunct="0">
        <a:lnSpc>
          <a:spcPct val="90000"/>
        </a:lnSpc>
        <a:spcBef>
          <a:spcPts val="488"/>
        </a:spcBef>
        <a:spcAft>
          <a:spcPct val="0"/>
        </a:spcAft>
        <a:buFont typeface="Arial" panose="020B0604020202020204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27125" indent="-225425" algn="l" defTabSz="901700" rtl="0" eaLnBrk="0" fontAlgn="base" hangingPunct="0">
        <a:lnSpc>
          <a:spcPct val="90000"/>
        </a:lnSpc>
        <a:spcBef>
          <a:spcPts val="488"/>
        </a:spcBef>
        <a:spcAft>
          <a:spcPct val="0"/>
        </a:spcAft>
        <a:buFont typeface="Arial" panose="020B0604020202020204" pitchFamily="34" charset="0"/>
        <a:buChar char="•"/>
        <a:defRPr kumimoji="1"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77975" indent="-225425" algn="l" defTabSz="901700" rtl="0" eaLnBrk="0" fontAlgn="base" hangingPunct="0">
        <a:lnSpc>
          <a:spcPct val="90000"/>
        </a:lnSpc>
        <a:spcBef>
          <a:spcPts val="488"/>
        </a:spcBef>
        <a:spcAft>
          <a:spcPct val="0"/>
        </a:spcAft>
        <a:buFont typeface="Arial" panose="020B0604020202020204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2028825" indent="-225425" algn="l" defTabSz="901700" rtl="0" eaLnBrk="0" fontAlgn="base" hangingPunct="0">
        <a:lnSpc>
          <a:spcPct val="90000"/>
        </a:lnSpc>
        <a:spcBef>
          <a:spcPts val="488"/>
        </a:spcBef>
        <a:spcAft>
          <a:spcPct val="0"/>
        </a:spcAft>
        <a:buFont typeface="Arial" panose="020B0604020202020204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481407" indent="-225582" algn="l" defTabSz="902330" rtl="0" eaLnBrk="1" latinLnBrk="0" hangingPunct="1">
        <a:lnSpc>
          <a:spcPct val="90000"/>
        </a:lnSpc>
        <a:spcBef>
          <a:spcPts val="493"/>
        </a:spcBef>
        <a:buFont typeface="Arial" panose="020B0604020202020204" pitchFamily="34" charset="0"/>
        <a:buChar char="•"/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6pPr>
      <a:lvl7pPr marL="2932572" indent="-225582" algn="l" defTabSz="902330" rtl="0" eaLnBrk="1" latinLnBrk="0" hangingPunct="1">
        <a:lnSpc>
          <a:spcPct val="90000"/>
        </a:lnSpc>
        <a:spcBef>
          <a:spcPts val="493"/>
        </a:spcBef>
        <a:buFont typeface="Arial" panose="020B0604020202020204" pitchFamily="34" charset="0"/>
        <a:buChar char="•"/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7pPr>
      <a:lvl8pPr marL="3383737" indent="-225582" algn="l" defTabSz="902330" rtl="0" eaLnBrk="1" latinLnBrk="0" hangingPunct="1">
        <a:lnSpc>
          <a:spcPct val="90000"/>
        </a:lnSpc>
        <a:spcBef>
          <a:spcPts val="493"/>
        </a:spcBef>
        <a:buFont typeface="Arial" panose="020B0604020202020204" pitchFamily="34" charset="0"/>
        <a:buChar char="•"/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8pPr>
      <a:lvl9pPr marL="3834902" indent="-225582" algn="l" defTabSz="902330" rtl="0" eaLnBrk="1" latinLnBrk="0" hangingPunct="1">
        <a:lnSpc>
          <a:spcPct val="90000"/>
        </a:lnSpc>
        <a:spcBef>
          <a:spcPts val="493"/>
        </a:spcBef>
        <a:buFont typeface="Arial" panose="020B0604020202020204" pitchFamily="34" charset="0"/>
        <a:buChar char="•"/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02330" rtl="0" eaLnBrk="1" latinLnBrk="0" hangingPunct="1"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1pPr>
      <a:lvl2pPr marL="451165" algn="l" defTabSz="902330" rtl="0" eaLnBrk="1" latinLnBrk="0" hangingPunct="1"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2pPr>
      <a:lvl3pPr marL="902330" algn="l" defTabSz="902330" rtl="0" eaLnBrk="1" latinLnBrk="0" hangingPunct="1"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3pPr>
      <a:lvl4pPr marL="1353495" algn="l" defTabSz="902330" rtl="0" eaLnBrk="1" latinLnBrk="0" hangingPunct="1"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4pPr>
      <a:lvl5pPr marL="1804660" algn="l" defTabSz="902330" rtl="0" eaLnBrk="1" latinLnBrk="0" hangingPunct="1"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5pPr>
      <a:lvl6pPr marL="2255825" algn="l" defTabSz="902330" rtl="0" eaLnBrk="1" latinLnBrk="0" hangingPunct="1"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6pPr>
      <a:lvl7pPr marL="2706990" algn="l" defTabSz="902330" rtl="0" eaLnBrk="1" latinLnBrk="0" hangingPunct="1"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7pPr>
      <a:lvl8pPr marL="3158155" algn="l" defTabSz="902330" rtl="0" eaLnBrk="1" latinLnBrk="0" hangingPunct="1"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8pPr>
      <a:lvl9pPr marL="3609320" algn="l" defTabSz="902330" rtl="0" eaLnBrk="1" latinLnBrk="0" hangingPunct="1"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グループ化 2"/>
          <p:cNvGrpSpPr>
            <a:grpSpLocks/>
          </p:cNvGrpSpPr>
          <p:nvPr/>
        </p:nvGrpSpPr>
        <p:grpSpPr bwMode="auto">
          <a:xfrm>
            <a:off x="4035425" y="111125"/>
            <a:ext cx="5327650" cy="2700338"/>
            <a:chOff x="4035425" y="111125"/>
            <a:chExt cx="5327650" cy="2700338"/>
          </a:xfrm>
        </p:grpSpPr>
        <p:sp>
          <p:nvSpPr>
            <p:cNvPr id="6" name="正方形/長方形 5"/>
            <p:cNvSpPr/>
            <p:nvPr/>
          </p:nvSpPr>
          <p:spPr bwMode="auto">
            <a:xfrm>
              <a:off x="4035425" y="111125"/>
              <a:ext cx="5327650" cy="2700338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3716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ja-JP" altLang="en-US">
                <a:latin typeface="Arial" charset="0"/>
              </a:endParaRPr>
            </a:p>
          </p:txBody>
        </p:sp>
        <p:sp>
          <p:nvSpPr>
            <p:cNvPr id="7" name="テキスト ボックス 3"/>
            <p:cNvSpPr txBox="1">
              <a:spLocks noChangeArrowheads="1"/>
            </p:cNvSpPr>
            <p:nvPr/>
          </p:nvSpPr>
          <p:spPr bwMode="auto">
            <a:xfrm>
              <a:off x="4343400" y="722313"/>
              <a:ext cx="3402013" cy="338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defRPr/>
              </a:pPr>
              <a:r>
                <a:rPr kumimoji="1" lang="ja-JP" altLang="en-US" sz="1600" b="1" dirty="0" smtClean="0">
                  <a:solidFill>
                    <a:schemeClr val="tx2"/>
                  </a:solidFill>
                  <a:latin typeface="+mn-ea"/>
                </a:rPr>
                <a:t>宛先スペース（横</a:t>
              </a:r>
              <a:r>
                <a:rPr kumimoji="1" lang="en-US" altLang="ja-JP" sz="1600" b="1" dirty="0" smtClean="0">
                  <a:solidFill>
                    <a:schemeClr val="tx2"/>
                  </a:solidFill>
                  <a:latin typeface="+mn-ea"/>
                </a:rPr>
                <a:t>148×</a:t>
              </a:r>
              <a:r>
                <a:rPr kumimoji="1" lang="ja-JP" altLang="en-US" sz="1600" b="1" dirty="0" smtClean="0">
                  <a:solidFill>
                    <a:schemeClr val="tx2"/>
                  </a:solidFill>
                  <a:latin typeface="+mn-ea"/>
                </a:rPr>
                <a:t>縦</a:t>
              </a:r>
              <a:r>
                <a:rPr kumimoji="1" lang="en-US" altLang="ja-JP" sz="1600" b="1" dirty="0" smtClean="0">
                  <a:solidFill>
                    <a:schemeClr val="tx2"/>
                  </a:solidFill>
                  <a:latin typeface="+mn-ea"/>
                </a:rPr>
                <a:t>75mm</a:t>
              </a:r>
              <a:r>
                <a:rPr kumimoji="1" lang="ja-JP" altLang="en-US" sz="1600" b="1" dirty="0" smtClean="0">
                  <a:solidFill>
                    <a:schemeClr val="tx2"/>
                  </a:solidFill>
                  <a:latin typeface="+mn-ea"/>
                </a:rPr>
                <a:t>）</a:t>
              </a:r>
            </a:p>
          </p:txBody>
        </p:sp>
        <p:sp>
          <p:nvSpPr>
            <p:cNvPr id="8" name="テキスト ボックス 4"/>
            <p:cNvSpPr txBox="1">
              <a:spLocks noChangeArrowheads="1"/>
            </p:cNvSpPr>
            <p:nvPr/>
          </p:nvSpPr>
          <p:spPr bwMode="auto">
            <a:xfrm>
              <a:off x="4370388" y="1060450"/>
              <a:ext cx="3673475" cy="903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50000"/>
                </a:lnSpc>
                <a:defRPr/>
              </a:pPr>
              <a:r>
                <a:rPr lang="ja-JP" altLang="en-US" sz="900" b="1" dirty="0" smtClean="0">
                  <a:solidFill>
                    <a:schemeClr val="tx2"/>
                  </a:solidFill>
                  <a:latin typeface="+mn-ea"/>
                </a:rPr>
                <a:t>・こちらにデザインはできません。</a:t>
              </a:r>
              <a:br>
                <a:rPr lang="ja-JP" altLang="en-US" sz="900" b="1" dirty="0" smtClean="0">
                  <a:solidFill>
                    <a:schemeClr val="tx2"/>
                  </a:solidFill>
                  <a:latin typeface="+mn-ea"/>
                </a:rPr>
              </a:br>
              <a:r>
                <a:rPr lang="ja-JP" altLang="en-US" sz="900" b="1" dirty="0" smtClean="0">
                  <a:solidFill>
                    <a:schemeClr val="tx2"/>
                  </a:solidFill>
                  <a:latin typeface="+mn-ea"/>
                </a:rPr>
                <a:t>・宛先スペースを</a:t>
              </a:r>
              <a:r>
                <a:rPr lang="ja-JP" altLang="en-US" sz="900" b="1" dirty="0" smtClean="0">
                  <a:solidFill>
                    <a:srgbClr val="FF0000"/>
                  </a:solidFill>
                  <a:latin typeface="+mn-ea"/>
                </a:rPr>
                <a:t>削除</a:t>
              </a:r>
              <a:r>
                <a:rPr lang="ja-JP" altLang="en-US" sz="900" b="1" dirty="0">
                  <a:solidFill>
                    <a:schemeClr val="tx2"/>
                  </a:solidFill>
                  <a:latin typeface="+mn-ea"/>
                </a:rPr>
                <a:t>の上</a:t>
              </a:r>
              <a:r>
                <a:rPr lang="ja-JP" altLang="en-US" sz="900" b="1" dirty="0" smtClean="0">
                  <a:solidFill>
                    <a:schemeClr val="tx2"/>
                  </a:solidFill>
                  <a:latin typeface="+mn-ea"/>
                </a:rPr>
                <a:t>、</a:t>
              </a:r>
              <a:r>
                <a:rPr lang="en-US" altLang="ja-JP" sz="900" b="1" dirty="0" smtClean="0">
                  <a:solidFill>
                    <a:schemeClr val="tx2"/>
                  </a:solidFill>
                  <a:latin typeface="+mn-ea"/>
                </a:rPr>
                <a:t>PDF</a:t>
              </a:r>
              <a:r>
                <a:rPr lang="ja-JP" altLang="en-US" sz="900" b="1" dirty="0" smtClean="0">
                  <a:solidFill>
                    <a:schemeClr val="tx2"/>
                  </a:solidFill>
                  <a:latin typeface="+mn-ea"/>
                </a:rPr>
                <a:t>保存をお願いいたします。</a:t>
              </a:r>
              <a:br>
                <a:rPr lang="ja-JP" altLang="en-US" sz="900" b="1" dirty="0" smtClean="0">
                  <a:solidFill>
                    <a:schemeClr val="tx2"/>
                  </a:solidFill>
                  <a:latin typeface="+mn-ea"/>
                </a:rPr>
              </a:br>
              <a:r>
                <a:rPr lang="ja-JP" altLang="en-US" sz="900" b="1" dirty="0" smtClean="0">
                  <a:solidFill>
                    <a:schemeClr val="tx2"/>
                  </a:solidFill>
                  <a:latin typeface="+mn-ea"/>
                </a:rPr>
                <a:t>・宛先スペースを削除されていない場合は、印刷の際に</a:t>
              </a:r>
              <a:endParaRPr lang="en-US" altLang="ja-JP" sz="900" b="1" dirty="0" smtClean="0">
                <a:solidFill>
                  <a:schemeClr val="tx2"/>
                </a:solidFill>
                <a:latin typeface="+mn-ea"/>
              </a:endParaRPr>
            </a:p>
            <a:p>
              <a:pPr eaLnBrk="1" hangingPunct="1">
                <a:lnSpc>
                  <a:spcPct val="150000"/>
                </a:lnSpc>
                <a:defRPr/>
              </a:pPr>
              <a:r>
                <a:rPr lang="en-US" altLang="ja-JP" sz="900" b="1" dirty="0">
                  <a:solidFill>
                    <a:schemeClr val="tx2"/>
                  </a:solidFill>
                  <a:latin typeface="+mn-ea"/>
                </a:rPr>
                <a:t> </a:t>
              </a:r>
              <a:r>
                <a:rPr lang="en-US" altLang="ja-JP" sz="900" b="1" dirty="0" smtClean="0">
                  <a:solidFill>
                    <a:schemeClr val="tx2"/>
                  </a:solidFill>
                  <a:latin typeface="+mn-ea"/>
                </a:rPr>
                <a:t>  </a:t>
              </a:r>
              <a:r>
                <a:rPr lang="ja-JP" altLang="en-US" sz="900" b="1" dirty="0" smtClean="0">
                  <a:solidFill>
                    <a:schemeClr val="tx2"/>
                  </a:solidFill>
                  <a:latin typeface="+mn-ea"/>
                </a:rPr>
                <a:t>削除いたします。</a:t>
              </a:r>
              <a:endParaRPr lang="en-US" altLang="ja-JP" sz="900" b="1" dirty="0" smtClean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9" name="テキスト ボックス 4"/>
            <p:cNvSpPr txBox="1">
              <a:spLocks noChangeArrowheads="1"/>
            </p:cNvSpPr>
            <p:nvPr/>
          </p:nvSpPr>
          <p:spPr bwMode="auto">
            <a:xfrm>
              <a:off x="4370388" y="1982788"/>
              <a:ext cx="3705225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ja-JP" sz="900" b="1" dirty="0" smtClean="0">
                  <a:solidFill>
                    <a:srgbClr val="FF0000"/>
                  </a:solidFill>
                  <a:latin typeface="+mn-ea"/>
                </a:rPr>
                <a:t>※</a:t>
              </a:r>
              <a:r>
                <a:rPr lang="ja-JP" altLang="en-US" sz="900" b="1" dirty="0" smtClean="0">
                  <a:solidFill>
                    <a:srgbClr val="FF0000"/>
                  </a:solidFill>
                  <a:latin typeface="+mn-ea"/>
                </a:rPr>
                <a:t>料金後納</a:t>
              </a:r>
              <a:r>
                <a:rPr lang="ja-JP" altLang="en-US" sz="900" b="1" dirty="0" err="1" smtClean="0">
                  <a:solidFill>
                    <a:srgbClr val="FF0000"/>
                  </a:solidFill>
                  <a:latin typeface="+mn-ea"/>
                </a:rPr>
                <a:t>ゆう</a:t>
              </a:r>
              <a:r>
                <a:rPr lang="ja-JP" altLang="en-US" sz="900" b="1" dirty="0" smtClean="0">
                  <a:solidFill>
                    <a:srgbClr val="FF0000"/>
                  </a:solidFill>
                  <a:latin typeface="+mn-ea"/>
                </a:rPr>
                <a:t>メール表記は削除や移動をしないでください。</a:t>
              </a:r>
              <a:endParaRPr lang="ja-JP" altLang="ja-JP" sz="900" dirty="0" smtClean="0">
                <a:latin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</TotalTime>
  <Words>64</Words>
  <Application>Microsoft Office PowerPoint</Application>
  <PresentationFormat>ユーザー設定</PresentationFormat>
  <Paragraphs>4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15</cp:revision>
  <dcterms:created xsi:type="dcterms:W3CDTF">2022-03-16T05:28:10Z</dcterms:created>
  <dcterms:modified xsi:type="dcterms:W3CDTF">2025-01-29T00:19:41Z</dcterms:modified>
</cp:coreProperties>
</file>