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</p:sldIdLst>
  <p:sldSz cx="151193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193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9859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563" y="-2941638"/>
            <a:ext cx="17711738" cy="1735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7656513" y="123825"/>
            <a:ext cx="4211637" cy="2593975"/>
            <a:chOff x="7656513" y="123825"/>
            <a:chExt cx="4211636" cy="2593975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7656513" y="123825"/>
              <a:ext cx="4140200" cy="259397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7727950" y="595313"/>
              <a:ext cx="4140199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115×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3076" name="テキスト ボックス 4"/>
            <p:cNvSpPr txBox="1">
              <a:spLocks noChangeArrowheads="1"/>
            </p:cNvSpPr>
            <p:nvPr/>
          </p:nvSpPr>
          <p:spPr bwMode="auto">
            <a:xfrm>
              <a:off x="7926388" y="1027113"/>
              <a:ext cx="3906836" cy="1223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endParaRPr kumimoji="1" lang="en-US" altLang="ja-JP" sz="1000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ja-JP" sz="1000" b="1" dirty="0">
                  <a:solidFill>
                    <a:schemeClr val="tx2"/>
                  </a:solidFill>
                </a:rPr>
                <a:t>・この大きさであればどこに配置しても問題ございません。</a:t>
              </a:r>
              <a:endParaRPr lang="ja-JP" altLang="ja-JP" sz="1000" dirty="0">
                <a:solidFill>
                  <a:schemeClr val="tx2"/>
                </a:solidFill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・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宛先スペースを</a:t>
              </a:r>
              <a:r>
                <a:rPr kumimoji="1" lang="ja-JP" altLang="en-US" sz="1000" b="1" dirty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kumimoji="1" lang="en-US" altLang="ja-JP" sz="1000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endParaRPr kumimoji="1" lang="en-US" altLang="ja-JP" sz="1000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・宛先スペースを削除されていない場合は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、印刷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の際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に</a:t>
              </a:r>
              <a:endParaRPr kumimoji="1"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削除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いたします。</a:t>
              </a:r>
              <a:endParaRPr kumimoji="1" lang="en-US" altLang="ja-JP" sz="1000" b="1" dirty="0">
                <a:solidFill>
                  <a:schemeClr val="tx2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61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2025-01-29T00:22:51Z</dcterms:modified>
</cp:coreProperties>
</file>