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6" r:id="rId2"/>
  </p:sldIdLst>
  <p:sldSz cx="15119350" cy="10907713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CE7F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173" autoAdjust="0"/>
    <p:restoredTop sz="94660"/>
  </p:normalViewPr>
  <p:slideViewPr>
    <p:cSldViewPr snapToGrid="0">
      <p:cViewPr varScale="1">
        <p:scale>
          <a:sx n="70" d="100"/>
          <a:sy n="70" d="100"/>
        </p:scale>
        <p:origin x="1416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" y="104775"/>
            <a:ext cx="14903450" cy="1069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113890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図 2"/>
          <p:cNvPicPr>
            <a:picLocks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323975" y="-2976563"/>
            <a:ext cx="17711738" cy="17387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28" r:id="rId1"/>
  </p:sldLayoutIdLst>
  <p:txStyles>
    <p:titleStyle>
      <a:lvl1pPr algn="l" defTabSz="145415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69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145415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6900">
          <a:solidFill>
            <a:schemeClr val="tx1"/>
          </a:solidFill>
          <a:latin typeface="Calibri Light" panose="020F0302020204030204" pitchFamily="34" charset="0"/>
        </a:defRPr>
      </a:lvl2pPr>
      <a:lvl3pPr algn="l" defTabSz="145415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6900">
          <a:solidFill>
            <a:schemeClr val="tx1"/>
          </a:solidFill>
          <a:latin typeface="Calibri Light" panose="020F0302020204030204" pitchFamily="34" charset="0"/>
        </a:defRPr>
      </a:lvl3pPr>
      <a:lvl4pPr algn="l" defTabSz="145415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6900">
          <a:solidFill>
            <a:schemeClr val="tx1"/>
          </a:solidFill>
          <a:latin typeface="Calibri Light" panose="020F0302020204030204" pitchFamily="34" charset="0"/>
        </a:defRPr>
      </a:lvl4pPr>
      <a:lvl5pPr algn="l" defTabSz="145415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6900">
          <a:solidFill>
            <a:schemeClr val="tx1"/>
          </a:solidFill>
          <a:latin typeface="Calibri Light" panose="020F0302020204030204" pitchFamily="34" charset="0"/>
        </a:defRPr>
      </a:lvl5pPr>
      <a:lvl6pPr marL="457200" algn="l" defTabSz="1454150" rtl="0" fontAlgn="base">
        <a:lnSpc>
          <a:spcPct val="90000"/>
        </a:lnSpc>
        <a:spcBef>
          <a:spcPct val="0"/>
        </a:spcBef>
        <a:spcAft>
          <a:spcPct val="0"/>
        </a:spcAft>
        <a:defRPr kumimoji="1" sz="6900">
          <a:solidFill>
            <a:schemeClr val="tx1"/>
          </a:solidFill>
          <a:latin typeface="Calibri Light" panose="020F0302020204030204" pitchFamily="34" charset="0"/>
        </a:defRPr>
      </a:lvl6pPr>
      <a:lvl7pPr marL="914400" algn="l" defTabSz="1454150" rtl="0" fontAlgn="base">
        <a:lnSpc>
          <a:spcPct val="90000"/>
        </a:lnSpc>
        <a:spcBef>
          <a:spcPct val="0"/>
        </a:spcBef>
        <a:spcAft>
          <a:spcPct val="0"/>
        </a:spcAft>
        <a:defRPr kumimoji="1" sz="6900">
          <a:solidFill>
            <a:schemeClr val="tx1"/>
          </a:solidFill>
          <a:latin typeface="Calibri Light" panose="020F0302020204030204" pitchFamily="34" charset="0"/>
        </a:defRPr>
      </a:lvl7pPr>
      <a:lvl8pPr marL="1371600" algn="l" defTabSz="1454150" rtl="0" fontAlgn="base">
        <a:lnSpc>
          <a:spcPct val="90000"/>
        </a:lnSpc>
        <a:spcBef>
          <a:spcPct val="0"/>
        </a:spcBef>
        <a:spcAft>
          <a:spcPct val="0"/>
        </a:spcAft>
        <a:defRPr kumimoji="1" sz="6900">
          <a:solidFill>
            <a:schemeClr val="tx1"/>
          </a:solidFill>
          <a:latin typeface="Calibri Light" panose="020F0302020204030204" pitchFamily="34" charset="0"/>
        </a:defRPr>
      </a:lvl8pPr>
      <a:lvl9pPr marL="1828800" algn="l" defTabSz="1454150" rtl="0" fontAlgn="base">
        <a:lnSpc>
          <a:spcPct val="90000"/>
        </a:lnSpc>
        <a:spcBef>
          <a:spcPct val="0"/>
        </a:spcBef>
        <a:spcAft>
          <a:spcPct val="0"/>
        </a:spcAft>
        <a:defRPr kumimoji="1" sz="69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363538" indent="-363538" algn="l" defTabSz="1454150" rtl="0" eaLnBrk="0" fontAlgn="base" hangingPunct="0">
        <a:lnSpc>
          <a:spcPct val="90000"/>
        </a:lnSpc>
        <a:spcBef>
          <a:spcPts val="1588"/>
        </a:spcBef>
        <a:spcAft>
          <a:spcPct val="0"/>
        </a:spcAft>
        <a:buFont typeface="Arial" panose="020B0604020202020204" pitchFamily="34" charset="0"/>
        <a:buChar char="•"/>
        <a:defRPr kumimoji="1" sz="4400" kern="1200">
          <a:solidFill>
            <a:schemeClr val="tx1"/>
          </a:solidFill>
          <a:latin typeface="+mn-lt"/>
          <a:ea typeface="+mn-ea"/>
          <a:cs typeface="+mn-cs"/>
        </a:defRPr>
      </a:lvl1pPr>
      <a:lvl2pPr marL="1090613" indent="-363538" algn="l" defTabSz="1454150" rtl="0" eaLnBrk="0" fontAlgn="base" hangingPunct="0">
        <a:lnSpc>
          <a:spcPct val="90000"/>
        </a:lnSpc>
        <a:spcBef>
          <a:spcPts val="800"/>
        </a:spcBef>
        <a:spcAft>
          <a:spcPct val="0"/>
        </a:spcAft>
        <a:buFont typeface="Arial" panose="020B0604020202020204" pitchFamily="34" charset="0"/>
        <a:buChar char="•"/>
        <a:defRPr kumimoji="1" sz="3800" kern="1200">
          <a:solidFill>
            <a:schemeClr val="tx1"/>
          </a:solidFill>
          <a:latin typeface="+mn-lt"/>
          <a:ea typeface="+mn-ea"/>
          <a:cs typeface="+mn-cs"/>
        </a:defRPr>
      </a:lvl2pPr>
      <a:lvl3pPr marL="1817688" indent="-363538" algn="l" defTabSz="1454150" rtl="0" eaLnBrk="0" fontAlgn="base" hangingPunct="0">
        <a:lnSpc>
          <a:spcPct val="90000"/>
        </a:lnSpc>
        <a:spcBef>
          <a:spcPts val="800"/>
        </a:spcBef>
        <a:spcAft>
          <a:spcPct val="0"/>
        </a:spcAft>
        <a:buFont typeface="Arial" panose="020B0604020202020204" pitchFamily="34" charset="0"/>
        <a:buChar char="•"/>
        <a:defRPr kumimoji="1" sz="3100" kern="1200">
          <a:solidFill>
            <a:schemeClr val="tx1"/>
          </a:solidFill>
          <a:latin typeface="+mn-lt"/>
          <a:ea typeface="+mn-ea"/>
          <a:cs typeface="+mn-cs"/>
        </a:defRPr>
      </a:lvl3pPr>
      <a:lvl4pPr marL="2544763" indent="-363538" algn="l" defTabSz="1454150" rtl="0" eaLnBrk="0" fontAlgn="base" hangingPunct="0">
        <a:lnSpc>
          <a:spcPct val="90000"/>
        </a:lnSpc>
        <a:spcBef>
          <a:spcPts val="800"/>
        </a:spcBef>
        <a:spcAft>
          <a:spcPct val="0"/>
        </a:spcAft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3271838" indent="-363538" algn="l" defTabSz="1454150" rtl="0" eaLnBrk="0" fontAlgn="base" hangingPunct="0">
        <a:lnSpc>
          <a:spcPct val="90000"/>
        </a:lnSpc>
        <a:spcBef>
          <a:spcPts val="800"/>
        </a:spcBef>
        <a:spcAft>
          <a:spcPct val="0"/>
        </a:spcAft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3999471" indent="-363588" algn="l" defTabSz="1454353" rtl="0" eaLnBrk="1" latinLnBrk="0" hangingPunct="1">
        <a:lnSpc>
          <a:spcPct val="90000"/>
        </a:lnSpc>
        <a:spcBef>
          <a:spcPts val="795"/>
        </a:spcBef>
        <a:buFont typeface="Arial" panose="020B0604020202020204" pitchFamily="34" charset="0"/>
        <a:buChar char="•"/>
        <a:defRPr kumimoji="1" sz="2863" kern="1200">
          <a:solidFill>
            <a:schemeClr val="tx1"/>
          </a:solidFill>
          <a:latin typeface="+mn-lt"/>
          <a:ea typeface="+mn-ea"/>
          <a:cs typeface="+mn-cs"/>
        </a:defRPr>
      </a:lvl6pPr>
      <a:lvl7pPr marL="4726648" indent="-363588" algn="l" defTabSz="1454353" rtl="0" eaLnBrk="1" latinLnBrk="0" hangingPunct="1">
        <a:lnSpc>
          <a:spcPct val="90000"/>
        </a:lnSpc>
        <a:spcBef>
          <a:spcPts val="795"/>
        </a:spcBef>
        <a:buFont typeface="Arial" panose="020B0604020202020204" pitchFamily="34" charset="0"/>
        <a:buChar char="•"/>
        <a:defRPr kumimoji="1" sz="2863" kern="1200">
          <a:solidFill>
            <a:schemeClr val="tx1"/>
          </a:solidFill>
          <a:latin typeface="+mn-lt"/>
          <a:ea typeface="+mn-ea"/>
          <a:cs typeface="+mn-cs"/>
        </a:defRPr>
      </a:lvl7pPr>
      <a:lvl8pPr marL="5453825" indent="-363588" algn="l" defTabSz="1454353" rtl="0" eaLnBrk="1" latinLnBrk="0" hangingPunct="1">
        <a:lnSpc>
          <a:spcPct val="90000"/>
        </a:lnSpc>
        <a:spcBef>
          <a:spcPts val="795"/>
        </a:spcBef>
        <a:buFont typeface="Arial" panose="020B0604020202020204" pitchFamily="34" charset="0"/>
        <a:buChar char="•"/>
        <a:defRPr kumimoji="1" sz="2863" kern="1200">
          <a:solidFill>
            <a:schemeClr val="tx1"/>
          </a:solidFill>
          <a:latin typeface="+mn-lt"/>
          <a:ea typeface="+mn-ea"/>
          <a:cs typeface="+mn-cs"/>
        </a:defRPr>
      </a:lvl8pPr>
      <a:lvl9pPr marL="6181001" indent="-363588" algn="l" defTabSz="1454353" rtl="0" eaLnBrk="1" latinLnBrk="0" hangingPunct="1">
        <a:lnSpc>
          <a:spcPct val="90000"/>
        </a:lnSpc>
        <a:spcBef>
          <a:spcPts val="795"/>
        </a:spcBef>
        <a:buFont typeface="Arial" panose="020B0604020202020204" pitchFamily="34" charset="0"/>
        <a:buChar char="•"/>
        <a:defRPr kumimoji="1" sz="286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454353" rtl="0" eaLnBrk="1" latinLnBrk="0" hangingPunct="1">
        <a:defRPr kumimoji="1" sz="2863" kern="1200">
          <a:solidFill>
            <a:schemeClr val="tx1"/>
          </a:solidFill>
          <a:latin typeface="+mn-lt"/>
          <a:ea typeface="+mn-ea"/>
          <a:cs typeface="+mn-cs"/>
        </a:defRPr>
      </a:lvl1pPr>
      <a:lvl2pPr marL="727177" algn="l" defTabSz="1454353" rtl="0" eaLnBrk="1" latinLnBrk="0" hangingPunct="1">
        <a:defRPr kumimoji="1" sz="2863" kern="1200">
          <a:solidFill>
            <a:schemeClr val="tx1"/>
          </a:solidFill>
          <a:latin typeface="+mn-lt"/>
          <a:ea typeface="+mn-ea"/>
          <a:cs typeface="+mn-cs"/>
        </a:defRPr>
      </a:lvl2pPr>
      <a:lvl3pPr marL="1454353" algn="l" defTabSz="1454353" rtl="0" eaLnBrk="1" latinLnBrk="0" hangingPunct="1">
        <a:defRPr kumimoji="1" sz="2863" kern="1200">
          <a:solidFill>
            <a:schemeClr val="tx1"/>
          </a:solidFill>
          <a:latin typeface="+mn-lt"/>
          <a:ea typeface="+mn-ea"/>
          <a:cs typeface="+mn-cs"/>
        </a:defRPr>
      </a:lvl3pPr>
      <a:lvl4pPr marL="2181530" algn="l" defTabSz="1454353" rtl="0" eaLnBrk="1" latinLnBrk="0" hangingPunct="1">
        <a:defRPr kumimoji="1" sz="2863" kern="1200">
          <a:solidFill>
            <a:schemeClr val="tx1"/>
          </a:solidFill>
          <a:latin typeface="+mn-lt"/>
          <a:ea typeface="+mn-ea"/>
          <a:cs typeface="+mn-cs"/>
        </a:defRPr>
      </a:lvl4pPr>
      <a:lvl5pPr marL="2908706" algn="l" defTabSz="1454353" rtl="0" eaLnBrk="1" latinLnBrk="0" hangingPunct="1">
        <a:defRPr kumimoji="1" sz="2863" kern="1200">
          <a:solidFill>
            <a:schemeClr val="tx1"/>
          </a:solidFill>
          <a:latin typeface="+mn-lt"/>
          <a:ea typeface="+mn-ea"/>
          <a:cs typeface="+mn-cs"/>
        </a:defRPr>
      </a:lvl5pPr>
      <a:lvl6pPr marL="3635883" algn="l" defTabSz="1454353" rtl="0" eaLnBrk="1" latinLnBrk="0" hangingPunct="1">
        <a:defRPr kumimoji="1" sz="2863" kern="1200">
          <a:solidFill>
            <a:schemeClr val="tx1"/>
          </a:solidFill>
          <a:latin typeface="+mn-lt"/>
          <a:ea typeface="+mn-ea"/>
          <a:cs typeface="+mn-cs"/>
        </a:defRPr>
      </a:lvl6pPr>
      <a:lvl7pPr marL="4363060" algn="l" defTabSz="1454353" rtl="0" eaLnBrk="1" latinLnBrk="0" hangingPunct="1">
        <a:defRPr kumimoji="1" sz="2863" kern="1200">
          <a:solidFill>
            <a:schemeClr val="tx1"/>
          </a:solidFill>
          <a:latin typeface="+mn-lt"/>
          <a:ea typeface="+mn-ea"/>
          <a:cs typeface="+mn-cs"/>
        </a:defRPr>
      </a:lvl7pPr>
      <a:lvl8pPr marL="5090236" algn="l" defTabSz="1454353" rtl="0" eaLnBrk="1" latinLnBrk="0" hangingPunct="1">
        <a:defRPr kumimoji="1" sz="2863" kern="1200">
          <a:solidFill>
            <a:schemeClr val="tx1"/>
          </a:solidFill>
          <a:latin typeface="+mn-lt"/>
          <a:ea typeface="+mn-ea"/>
          <a:cs typeface="+mn-cs"/>
        </a:defRPr>
      </a:lvl8pPr>
      <a:lvl9pPr marL="5817413" algn="l" defTabSz="1454353" rtl="0" eaLnBrk="1" latinLnBrk="0" hangingPunct="1">
        <a:defRPr kumimoji="1" sz="286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正方形/長方形 1"/>
          <p:cNvSpPr/>
          <p:nvPr/>
        </p:nvSpPr>
        <p:spPr>
          <a:xfrm>
            <a:off x="14793913" y="-9525"/>
            <a:ext cx="325437" cy="10926763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ja-JP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79</TotalTime>
  <Words>0</Words>
  <Application>Microsoft Office PowerPoint</Application>
  <PresentationFormat>ユーザー設定</PresentationFormat>
  <Paragraphs>0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Calibri</vt:lpstr>
      <vt:lpstr>Arial</vt:lpstr>
      <vt:lpstr>Calibri Light</vt:lpstr>
      <vt:lpstr>游ゴシック</vt:lpstr>
      <vt:lpstr>Office テーマ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尾梶 敬祐</dc:creator>
  <cp:lastModifiedBy>江口 彩乃</cp:lastModifiedBy>
  <cp:revision>20</cp:revision>
  <dcterms:created xsi:type="dcterms:W3CDTF">2022-03-16T05:28:10Z</dcterms:created>
  <dcterms:modified xsi:type="dcterms:W3CDTF">2025-01-29T00:22:41Z</dcterms:modified>
</cp:coreProperties>
</file>