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handoutMasterIdLst>
    <p:handoutMasterId r:id="rId3"/>
  </p:handoutMasterIdLst>
  <p:sldIdLst>
    <p:sldId id="256" r:id="rId2"/>
  </p:sldIdLst>
  <p:sldSz cx="151193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3EA8D5BD-A418-47DD-BB39-1FDB4A1B6715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FF52EE4E-0321-4E8D-9B77-7ECB509B4AF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193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2388" y="-2781300"/>
            <a:ext cx="17711738" cy="171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0" y="500063"/>
            <a:ext cx="909638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グループ化 2"/>
          <p:cNvGrpSpPr>
            <a:grpSpLocks/>
          </p:cNvGrpSpPr>
          <p:nvPr/>
        </p:nvGrpSpPr>
        <p:grpSpPr bwMode="auto">
          <a:xfrm>
            <a:off x="7667625" y="117475"/>
            <a:ext cx="7343775" cy="2700338"/>
            <a:chOff x="7667625" y="117475"/>
            <a:chExt cx="7343775" cy="2700338"/>
          </a:xfrm>
        </p:grpSpPr>
        <p:sp>
          <p:nvSpPr>
            <p:cNvPr id="4099" name="正方形/長方形 3"/>
            <p:cNvSpPr>
              <a:spLocks noChangeArrowheads="1"/>
            </p:cNvSpPr>
            <p:nvPr/>
          </p:nvSpPr>
          <p:spPr bwMode="auto">
            <a:xfrm>
              <a:off x="7667625" y="117475"/>
              <a:ext cx="7343775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2" name="テキスト ボックス 3"/>
            <p:cNvSpPr txBox="1">
              <a:spLocks noChangeArrowheads="1"/>
            </p:cNvSpPr>
            <p:nvPr/>
          </p:nvSpPr>
          <p:spPr bwMode="auto">
            <a:xfrm>
              <a:off x="10166350" y="717550"/>
              <a:ext cx="38084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204×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4100" name="テキスト ボックス 4"/>
            <p:cNvSpPr txBox="1">
              <a:spLocks noChangeArrowheads="1"/>
            </p:cNvSpPr>
            <p:nvPr/>
          </p:nvSpPr>
          <p:spPr bwMode="auto">
            <a:xfrm>
              <a:off x="10166350" y="1211263"/>
              <a:ext cx="4333875" cy="101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kumimoji="1"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kumimoji="1" lang="ja-JP" altLang="en-US" sz="10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kumimoji="1" lang="ja-JP" altLang="en-US" sz="10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kumimoji="1" lang="ja-JP" altLang="en-US" sz="10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en-US" sz="1000" b="1" dirty="0" smtClean="0">
                <a:solidFill>
                  <a:srgbClr val="FF0000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2025-01-29T00:23:19Z</dcterms:modified>
</cp:coreProperties>
</file>