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</p:sldIdLst>
  <p:sldSz cx="15119350" cy="1090771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CE7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60"/>
  </p:normalViewPr>
  <p:slideViewPr>
    <p:cSldViewPr snapToGrid="0">
      <p:cViewPr varScale="1">
        <p:scale>
          <a:sx n="70" d="100"/>
          <a:sy n="70" d="100"/>
        </p:scale>
        <p:origin x="141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04775"/>
            <a:ext cx="14903450" cy="1069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60340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2"/>
          <p:cNvPicPr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23975" y="-2976563"/>
            <a:ext cx="17711738" cy="1738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</p:sldLayoutIdLst>
  <p:txStyles>
    <p:titleStyle>
      <a:lvl1pPr algn="l" defTabSz="14541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6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14541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2pPr>
      <a:lvl3pPr algn="l" defTabSz="14541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3pPr>
      <a:lvl4pPr algn="l" defTabSz="14541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4pPr>
      <a:lvl5pPr algn="l" defTabSz="14541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1454150" rtl="0" fontAlgn="base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1454150" rtl="0" fontAlgn="base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1454150" rtl="0" fontAlgn="base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1454150" rtl="0" fontAlgn="base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63538" indent="-363538" algn="l" defTabSz="1454150" rtl="0" eaLnBrk="0" fontAlgn="base" hangingPunct="0">
        <a:lnSpc>
          <a:spcPct val="90000"/>
        </a:lnSpc>
        <a:spcBef>
          <a:spcPts val="1588"/>
        </a:spcBef>
        <a:spcAft>
          <a:spcPct val="0"/>
        </a:spcAft>
        <a:buFont typeface="Arial" panose="020B0604020202020204" pitchFamily="34" charset="0"/>
        <a:buChar char="•"/>
        <a:defRPr kumimoji="1" sz="4400" kern="1200">
          <a:solidFill>
            <a:schemeClr val="tx1"/>
          </a:solidFill>
          <a:latin typeface="+mn-lt"/>
          <a:ea typeface="+mn-ea"/>
          <a:cs typeface="+mn-cs"/>
        </a:defRPr>
      </a:lvl1pPr>
      <a:lvl2pPr marL="1090613" indent="-363538" algn="l" defTabSz="1454150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Font typeface="Arial" panose="020B0604020202020204" pitchFamily="34" charset="0"/>
        <a:buChar char="•"/>
        <a:defRPr kumimoji="1"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817688" indent="-363538" algn="l" defTabSz="1454150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Font typeface="Arial" panose="020B0604020202020204" pitchFamily="34" charset="0"/>
        <a:buChar char="•"/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544763" indent="-363538" algn="l" defTabSz="1454150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3271838" indent="-363538" algn="l" defTabSz="1454150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999471" indent="-363588" algn="l" defTabSz="1454353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6pPr>
      <a:lvl7pPr marL="4726648" indent="-363588" algn="l" defTabSz="1454353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7pPr>
      <a:lvl8pPr marL="5453825" indent="-363588" algn="l" defTabSz="1454353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8pPr>
      <a:lvl9pPr marL="6181001" indent="-363588" algn="l" defTabSz="1454353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1pPr>
      <a:lvl2pPr marL="727177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2pPr>
      <a:lvl3pPr marL="1454353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3pPr>
      <a:lvl4pPr marL="2181530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4pPr>
      <a:lvl5pPr marL="2908706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5pPr>
      <a:lvl6pPr marL="3635883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6pPr>
      <a:lvl7pPr marL="4363060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7pPr>
      <a:lvl8pPr marL="5090236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8pPr>
      <a:lvl9pPr marL="5817413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14793913" y="-9525"/>
            <a:ext cx="325437" cy="109267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79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20</cp:revision>
  <dcterms:created xsi:type="dcterms:W3CDTF">2022-03-16T05:28:10Z</dcterms:created>
  <dcterms:modified xsi:type="dcterms:W3CDTF">2025-01-29T00:23:11Z</dcterms:modified>
</cp:coreProperties>
</file>