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8640763" cy="119522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64" d="100"/>
          <a:sy n="64" d="100"/>
        </p:scale>
        <p:origin x="301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640763" cy="1195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6844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00638" y="-1998663"/>
            <a:ext cx="18778538" cy="149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1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5113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31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297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351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459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54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108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162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216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324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378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432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2238375" y="2233613"/>
            <a:ext cx="4140200" cy="2700337"/>
            <a:chOff x="2238375" y="2233613"/>
            <a:chExt cx="4140000" cy="2700000"/>
          </a:xfrm>
        </p:grpSpPr>
        <p:sp>
          <p:nvSpPr>
            <p:cNvPr id="6" name="正方形/長方形 5"/>
            <p:cNvSpPr/>
            <p:nvPr/>
          </p:nvSpPr>
          <p:spPr bwMode="auto">
            <a:xfrm>
              <a:off x="2238375" y="2233613"/>
              <a:ext cx="4140000" cy="270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endParaRPr lang="ja-JP" altLang="en-US"/>
            </a:p>
          </p:txBody>
        </p:sp>
        <p:grpSp>
          <p:nvGrpSpPr>
            <p:cNvPr id="3076" name="グループ化 2"/>
            <p:cNvGrpSpPr>
              <a:grpSpLocks/>
            </p:cNvGrpSpPr>
            <p:nvPr/>
          </p:nvGrpSpPr>
          <p:grpSpPr bwMode="auto">
            <a:xfrm>
              <a:off x="2238375" y="2642851"/>
              <a:ext cx="4140000" cy="1944353"/>
              <a:chOff x="2238375" y="2643188"/>
              <a:chExt cx="4139800" cy="1944354"/>
            </a:xfrm>
          </p:grpSpPr>
          <p:sp>
            <p:nvSpPr>
              <p:cNvPr id="3077" name="テキスト ボックス 3"/>
              <p:cNvSpPr txBox="1">
                <a:spLocks noChangeArrowheads="1"/>
              </p:cNvSpPr>
              <p:nvPr/>
            </p:nvSpPr>
            <p:spPr bwMode="auto">
              <a:xfrm>
                <a:off x="2664573" y="2643188"/>
                <a:ext cx="3401893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kumimoji="1" lang="ja-JP" altLang="en-US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宛先スペース（横</a:t>
                </a:r>
                <a:r>
                  <a:rPr kumimoji="1" lang="en-US" altLang="ja-JP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115×</a:t>
                </a:r>
                <a:r>
                  <a:rPr kumimoji="1" lang="ja-JP" altLang="en-US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縦</a:t>
                </a:r>
                <a:r>
                  <a:rPr kumimoji="1" lang="en-US" altLang="ja-JP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75mm</a:t>
                </a:r>
                <a:r>
                  <a:rPr kumimoji="1" lang="ja-JP" altLang="en-US" sz="16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）</a:t>
                </a:r>
              </a:p>
            </p:txBody>
          </p:sp>
          <p:sp>
            <p:nvSpPr>
              <p:cNvPr id="12" name="テキスト ボックス 4"/>
              <p:cNvSpPr txBox="1">
                <a:spLocks noChangeArrowheads="1"/>
              </p:cNvSpPr>
              <p:nvPr/>
            </p:nvSpPr>
            <p:spPr bwMode="auto">
              <a:xfrm>
                <a:off x="2238375" y="3018077"/>
                <a:ext cx="4139800" cy="15698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defRPr/>
                </a:pP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・こちらにデザインはできません。</a:t>
                </a:r>
                <a:b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・この大きさであればどこに配置しても問題ございません。</a:t>
                </a:r>
                <a:b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・宛先スペースとピンクの枠を</a:t>
                </a:r>
                <a:r>
                  <a:rPr lang="ja-JP" altLang="en-US" sz="800" b="1" dirty="0" smtClean="0">
                    <a:solidFill>
                      <a:srgbClr val="FF0000"/>
                    </a:solidFill>
                    <a:latin typeface="游ゴシック" panose="020B0400000000000000" pitchFamily="50" charset="-128"/>
                  </a:rPr>
                  <a:t>削除</a:t>
                </a: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の上、</a:t>
                </a:r>
                <a:r>
                  <a:rPr lang="en-US" altLang="ja-JP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PDF</a:t>
                </a: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保存をお願いいたします。</a:t>
                </a:r>
                <a:b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・宛先スペースと</a:t>
                </a:r>
                <a:r>
                  <a:rPr lang="ja-JP" altLang="en-US" sz="800" b="1" dirty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ピンクの</a:t>
                </a: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枠を削除されていない場合は、印刷の際に削除いたします</a:t>
                </a:r>
                <a:r>
                  <a:rPr lang="ja-JP" altLang="en-US" sz="800" b="1" spc="300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。</a:t>
                </a:r>
                <a:endParaRPr lang="en-US" altLang="ja-JP" sz="8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</a:t>
                </a:r>
                <a:r>
                  <a:rPr lang="ja-JP" altLang="ja-JP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製袋された封筒に印刷するため、貼り合わせ部分の段</a:t>
                </a: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差に</a:t>
                </a:r>
                <a:r>
                  <a:rPr lang="ja-JP" altLang="ja-JP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かかるベタなどの</a:t>
                </a:r>
                <a:endParaRPr lang="en-US" altLang="ja-JP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ja-JP" altLang="en-US" sz="800" b="1" dirty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　</a:t>
                </a:r>
                <a:r>
                  <a:rPr lang="ja-JP" altLang="ja-JP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デザインはかすれる可能性があります。</a:t>
                </a:r>
              </a:p>
              <a:p>
                <a:pPr>
                  <a:lnSpc>
                    <a:spcPct val="150000"/>
                  </a:lnSpc>
                  <a:defRPr/>
                </a:pP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・ピンク色</a:t>
                </a:r>
                <a:r>
                  <a:rPr lang="ja-JP" altLang="ja-JP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の枠内が印刷可能範囲になります。</a:t>
                </a:r>
                <a:endParaRPr lang="en-US" altLang="ja-JP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en-US" altLang="ja-JP" sz="800" b="1" dirty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 </a:t>
                </a:r>
                <a:r>
                  <a:rPr lang="en-US" altLang="ja-JP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   </a:t>
                </a:r>
                <a:r>
                  <a:rPr lang="ja-JP" altLang="ja-JP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外側に出ないようレイアウトしてください</a:t>
                </a:r>
                <a:r>
                  <a:rPr lang="ja-JP" altLang="en-US" sz="8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。</a:t>
                </a:r>
                <a:endParaRPr lang="en-US" altLang="ja-JP" sz="8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118</Words>
  <Application>Microsoft Office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2025-01-29T00:30:17Z</dcterms:modified>
</cp:coreProperties>
</file>