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8640763" cy="1195228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64" d="100"/>
          <a:sy n="64" d="100"/>
        </p:scale>
        <p:origin x="301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640763" cy="1195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9169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1588" y="-1978025"/>
            <a:ext cx="18767426" cy="149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2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739775"/>
            <a:ext cx="896938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1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100">
          <a:solidFill>
            <a:schemeClr val="tx1"/>
          </a:solidFill>
          <a:latin typeface="Calibri Light" panose="020F0302020204030204" pitchFamily="34" charset="0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100">
          <a:solidFill>
            <a:schemeClr val="tx1"/>
          </a:solidFill>
          <a:latin typeface="Calibri Light" panose="020F0302020204030204" pitchFamily="34" charset="0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100">
          <a:solidFill>
            <a:schemeClr val="tx1"/>
          </a:solidFill>
          <a:latin typeface="Calibri Light" panose="020F0302020204030204" pitchFamily="34" charset="0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1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kumimoji="1" sz="41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kumimoji="1" sz="41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kumimoji="1" sz="41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kumimoji="1" sz="41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5113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31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297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351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459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108" rtl="0" eaLnBrk="1" latinLnBrk="0" hangingPunct="1"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54" algn="l" defTabSz="864108" rtl="0" eaLnBrk="1" latinLnBrk="0" hangingPunct="1"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108" algn="l" defTabSz="864108" rtl="0" eaLnBrk="1" latinLnBrk="0" hangingPunct="1"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162" algn="l" defTabSz="864108" rtl="0" eaLnBrk="1" latinLnBrk="0" hangingPunct="1"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216" algn="l" defTabSz="864108" rtl="0" eaLnBrk="1" latinLnBrk="0" hangingPunct="1"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108" rtl="0" eaLnBrk="1" latinLnBrk="0" hangingPunct="1"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324" algn="l" defTabSz="864108" rtl="0" eaLnBrk="1" latinLnBrk="0" hangingPunct="1"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378" algn="l" defTabSz="864108" rtl="0" eaLnBrk="1" latinLnBrk="0" hangingPunct="1"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432" algn="l" defTabSz="864108" rtl="0" eaLnBrk="1" latinLnBrk="0" hangingPunct="1"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9"/>
          <p:cNvGrpSpPr>
            <a:grpSpLocks/>
          </p:cNvGrpSpPr>
          <p:nvPr/>
        </p:nvGrpSpPr>
        <p:grpSpPr bwMode="auto">
          <a:xfrm>
            <a:off x="368300" y="365125"/>
            <a:ext cx="6119813" cy="5040313"/>
            <a:chOff x="1638666" y="-3393846"/>
            <a:chExt cx="6120001" cy="5039998"/>
          </a:xfrm>
        </p:grpSpPr>
        <p:grpSp>
          <p:nvGrpSpPr>
            <p:cNvPr id="3075" name="グループ化 20"/>
            <p:cNvGrpSpPr>
              <a:grpSpLocks/>
            </p:cNvGrpSpPr>
            <p:nvPr/>
          </p:nvGrpSpPr>
          <p:grpSpPr bwMode="auto">
            <a:xfrm>
              <a:off x="1638666" y="-3393846"/>
              <a:ext cx="6120001" cy="5039998"/>
              <a:chOff x="1638666" y="-3393846"/>
              <a:chExt cx="6120001" cy="5039998"/>
            </a:xfrm>
          </p:grpSpPr>
          <p:sp>
            <p:nvSpPr>
              <p:cNvPr id="13" name="正方形/長方形 12"/>
              <p:cNvSpPr/>
              <p:nvPr/>
            </p:nvSpPr>
            <p:spPr bwMode="auto">
              <a:xfrm>
                <a:off x="1638666" y="-3393846"/>
                <a:ext cx="6120001" cy="503999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  <a:alpha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1371600" eaLnBrk="1" hangingPunct="1">
                  <a:defRPr/>
                </a:pPr>
                <a:endParaRPr lang="ja-JP" altLang="en-US">
                  <a:latin typeface="Arial" charset="0"/>
                </a:endParaRPr>
              </a:p>
            </p:txBody>
          </p:sp>
          <p:sp>
            <p:nvSpPr>
              <p:cNvPr id="3078" name="テキスト ボックス 3"/>
              <p:cNvSpPr txBox="1">
                <a:spLocks noChangeArrowheads="1"/>
              </p:cNvSpPr>
              <p:nvPr/>
            </p:nvSpPr>
            <p:spPr bwMode="auto">
              <a:xfrm>
                <a:off x="2791054" y="-821603"/>
                <a:ext cx="3942227" cy="369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r>
                  <a:rPr kumimoji="1" lang="ja-JP" altLang="en-US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宛先スペース（横</a:t>
                </a:r>
                <a:r>
                  <a:rPr kumimoji="1" lang="en-US" altLang="ja-JP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170×</a:t>
                </a:r>
                <a:r>
                  <a:rPr kumimoji="1" lang="ja-JP" altLang="en-US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縦</a:t>
                </a:r>
                <a:r>
                  <a:rPr kumimoji="1" lang="en-US" altLang="ja-JP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140mm</a:t>
                </a:r>
                <a:r>
                  <a:rPr kumimoji="1" lang="ja-JP" altLang="en-US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）</a:t>
                </a:r>
              </a:p>
            </p:txBody>
          </p:sp>
          <p:sp>
            <p:nvSpPr>
              <p:cNvPr id="3079" name="テキスト ボックス 4"/>
              <p:cNvSpPr txBox="1">
                <a:spLocks noChangeArrowheads="1"/>
              </p:cNvSpPr>
              <p:nvPr/>
            </p:nvSpPr>
            <p:spPr bwMode="auto">
              <a:xfrm>
                <a:off x="2791411" y="-452294"/>
                <a:ext cx="4355256" cy="1526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</a:pPr>
                <a:r>
                  <a:rPr lang="ja-JP" altLang="en-US" sz="9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・こちらにデザインはできません。</a:t>
                </a:r>
                <a:br>
                  <a:rPr lang="ja-JP" altLang="en-US" sz="9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</a:br>
                <a:r>
                  <a:rPr lang="ja-JP" altLang="en-US" sz="9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・宛先スペースを</a:t>
                </a:r>
                <a:r>
                  <a:rPr lang="ja-JP" altLang="en-US" sz="900" b="1">
                    <a:solidFill>
                      <a:srgbClr val="FF0000"/>
                    </a:solidFill>
                    <a:latin typeface="游ゴシック" panose="020B0400000000000000" pitchFamily="50" charset="-128"/>
                  </a:rPr>
                  <a:t>削除</a:t>
                </a:r>
                <a:r>
                  <a:rPr lang="ja-JP" altLang="en-US" sz="9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の上、</a:t>
                </a:r>
                <a:r>
                  <a:rPr lang="en-US" altLang="ja-JP" sz="9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PDF</a:t>
                </a:r>
                <a:r>
                  <a:rPr lang="ja-JP" altLang="en-US" sz="9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保存をお願いいたします。</a:t>
                </a:r>
                <a:br>
                  <a:rPr lang="ja-JP" altLang="en-US" sz="9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</a:br>
                <a:r>
                  <a:rPr lang="ja-JP" altLang="en-US" sz="9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・宛先スペースを削除されていない場合は、印刷の際に削除いたします。</a:t>
                </a:r>
                <a:endParaRPr lang="en-US" altLang="ja-JP" sz="900" b="1">
                  <a:solidFill>
                    <a:schemeClr val="tx2"/>
                  </a:solidFill>
                  <a:latin typeface="游ゴシック" panose="020B0400000000000000" pitchFamily="50" charset="-128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ja-JP" altLang="en-US" sz="9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</a:t>
                </a:r>
                <a:r>
                  <a:rPr lang="ja-JP" altLang="ja-JP" sz="9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製袋された封筒に印刷するため、貼り合わせ部分の段</a:t>
                </a:r>
                <a:r>
                  <a:rPr lang="ja-JP" altLang="en-US" sz="9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差に</a:t>
                </a:r>
                <a:r>
                  <a:rPr lang="ja-JP" altLang="ja-JP" sz="9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かかる</a:t>
                </a:r>
                <a:endParaRPr lang="en-US" altLang="ja-JP" sz="900" b="1">
                  <a:solidFill>
                    <a:schemeClr val="tx2"/>
                  </a:solidFill>
                  <a:latin typeface="游ゴシック" panose="020B0400000000000000" pitchFamily="50" charset="-128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ja-JP" altLang="en-US" sz="9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　</a:t>
                </a:r>
                <a:r>
                  <a:rPr lang="ja-JP" altLang="ja-JP" sz="9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ベタなどのデザインはかすれる可能性があります。</a:t>
                </a:r>
              </a:p>
              <a:p>
                <a:pPr>
                  <a:lnSpc>
                    <a:spcPct val="150000"/>
                  </a:lnSpc>
                </a:pPr>
                <a:r>
                  <a:rPr lang="ja-JP" altLang="en-US" sz="9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・ピンク</a:t>
                </a:r>
                <a:r>
                  <a:rPr lang="ja-JP" altLang="ja-JP" sz="9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色の枠内が印刷可能範囲になります。</a:t>
                </a:r>
                <a:endParaRPr lang="en-US" altLang="ja-JP" sz="900" b="1">
                  <a:solidFill>
                    <a:schemeClr val="tx2"/>
                  </a:solidFill>
                  <a:latin typeface="游ゴシック" panose="020B0400000000000000" pitchFamily="50" charset="-128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ja-JP" altLang="en-US" sz="9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　</a:t>
                </a:r>
                <a:r>
                  <a:rPr lang="ja-JP" altLang="ja-JP" sz="900" b="1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外側に出ないようレイアウトしてください。</a:t>
                </a:r>
              </a:p>
            </p:txBody>
          </p:sp>
        </p:grpSp>
        <p:sp>
          <p:nvSpPr>
            <p:cNvPr id="3076" name="テキスト ボックス 4"/>
            <p:cNvSpPr txBox="1">
              <a:spLocks noChangeArrowheads="1"/>
            </p:cNvSpPr>
            <p:nvPr/>
          </p:nvSpPr>
          <p:spPr bwMode="auto">
            <a:xfrm>
              <a:off x="2791226" y="1055639"/>
              <a:ext cx="4356234" cy="23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ja-JP" sz="900" b="1" dirty="0" smtClean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lang="ja-JP" altLang="en-US" sz="900" b="1" dirty="0" smtClean="0">
                  <a:solidFill>
                    <a:srgbClr val="FF0000"/>
                  </a:solidFill>
                  <a:latin typeface="+mn-ea"/>
                </a:rPr>
                <a:t>料金後納</a:t>
              </a:r>
              <a:r>
                <a:rPr lang="ja-JP" altLang="en-US" sz="900" b="1" dirty="0" err="1" smtClean="0">
                  <a:solidFill>
                    <a:srgbClr val="FF0000"/>
                  </a:solidFill>
                  <a:latin typeface="+mn-ea"/>
                </a:rPr>
                <a:t>ゆう</a:t>
              </a:r>
              <a:r>
                <a:rPr lang="ja-JP" altLang="en-US" sz="900" b="1" dirty="0" smtClean="0">
                  <a:solidFill>
                    <a:srgbClr val="FF0000"/>
                  </a:solidFill>
                  <a:latin typeface="+mn-ea"/>
                </a:rPr>
                <a:t>メール表記は削除や移動をしないでください。</a:t>
              </a:r>
              <a:endParaRPr lang="ja-JP" altLang="ja-JP" sz="900" dirty="0" smtClean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110</Words>
  <Application>Microsoft Office PowerPoint</Application>
  <PresentationFormat>ユーザー設定</PresentationFormat>
  <Paragraphs>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13</cp:revision>
  <dcterms:created xsi:type="dcterms:W3CDTF">2022-03-16T05:28:10Z</dcterms:created>
  <dcterms:modified xsi:type="dcterms:W3CDTF">2025-01-29T00:30:32Z</dcterms:modified>
</cp:coreProperties>
</file>