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8459788" cy="4319588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68" d="100"/>
          <a:sy n="168" d="100"/>
        </p:scale>
        <p:origin x="27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8175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5015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33675" y="-1971675"/>
            <a:ext cx="15000288" cy="1135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4363" y="538163"/>
            <a:ext cx="996950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5746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746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2pPr>
      <a:lvl3pPr algn="l" defTabSz="5746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3pPr>
      <a:lvl4pPr algn="l" defTabSz="5746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4pPr>
      <a:lvl5pPr algn="l" defTabSz="5746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574675" rtl="0" fontAlgn="base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574675" rtl="0" fontAlgn="base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574675" rtl="0" fontAlgn="base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574675" rtl="0" fontAlgn="base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42875" indent="-142875" algn="l" defTabSz="574675" rtl="0" eaLnBrk="0" fontAlgn="base" hangingPunct="0">
        <a:lnSpc>
          <a:spcPct val="90000"/>
        </a:lnSpc>
        <a:spcBef>
          <a:spcPts val="625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indent="-142875" algn="l" defTabSz="574675" rtl="0" eaLnBrk="0" fontAlgn="base" hangingPunct="0">
        <a:lnSpc>
          <a:spcPct val="90000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19138" indent="-142875" algn="l" defTabSz="574675" rtl="0" eaLnBrk="0" fontAlgn="base" hangingPunct="0">
        <a:lnSpc>
          <a:spcPct val="90000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•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6475" indent="-142875" algn="l" defTabSz="574675" rtl="0" eaLnBrk="0" fontAlgn="base" hangingPunct="0">
        <a:lnSpc>
          <a:spcPct val="90000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295400" indent="-142875" algn="l" defTabSz="574675" rtl="0" eaLnBrk="0" fontAlgn="base" hangingPunct="0">
        <a:lnSpc>
          <a:spcPct val="90000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/>
          <p:cNvGrpSpPr>
            <a:grpSpLocks/>
          </p:cNvGrpSpPr>
          <p:nvPr/>
        </p:nvGrpSpPr>
        <p:grpSpPr bwMode="auto">
          <a:xfrm>
            <a:off x="1971675" y="182563"/>
            <a:ext cx="6300788" cy="2700337"/>
            <a:chOff x="1971674" y="182901"/>
            <a:chExt cx="6300000" cy="2700000"/>
          </a:xfrm>
        </p:grpSpPr>
        <p:sp>
          <p:nvSpPr>
            <p:cNvPr id="3075" name="正方形/長方形 3"/>
            <p:cNvSpPr>
              <a:spLocks noChangeArrowheads="1"/>
            </p:cNvSpPr>
            <p:nvPr/>
          </p:nvSpPr>
          <p:spPr bwMode="auto">
            <a:xfrm>
              <a:off x="1971674" y="182901"/>
              <a:ext cx="6300000" cy="270000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ja-JP" altLang="en-US">
                <a:latin typeface="Arial" panose="020B0604020202020204" pitchFamily="34" charset="0"/>
              </a:endParaRPr>
            </a:p>
          </p:txBody>
        </p:sp>
        <p:sp>
          <p:nvSpPr>
            <p:cNvPr id="10" name="テキスト ボックス 3"/>
            <p:cNvSpPr txBox="1">
              <a:spLocks noChangeArrowheads="1"/>
            </p:cNvSpPr>
            <p:nvPr/>
          </p:nvSpPr>
          <p:spPr bwMode="auto">
            <a:xfrm>
              <a:off x="2725643" y="822583"/>
              <a:ext cx="3807936" cy="368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宛先スペース（横</a:t>
              </a:r>
              <a:r>
                <a:rPr kumimoji="1" lang="en-US" altLang="ja-JP" b="1" dirty="0" smtClean="0">
                  <a:solidFill>
                    <a:schemeClr val="tx2"/>
                  </a:solidFill>
                  <a:latin typeface="+mn-ea"/>
                </a:rPr>
                <a:t>175×</a:t>
              </a: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縦</a:t>
              </a:r>
              <a:r>
                <a:rPr kumimoji="1" lang="en-US" altLang="ja-JP" b="1" dirty="0" smtClean="0">
                  <a:solidFill>
                    <a:schemeClr val="tx2"/>
                  </a:solidFill>
                  <a:latin typeface="+mn-ea"/>
                </a:rPr>
                <a:t>75mm</a:t>
              </a: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）</a:t>
              </a:r>
            </a:p>
          </p:txBody>
        </p:sp>
        <p:sp>
          <p:nvSpPr>
            <p:cNvPr id="11" name="テキスト ボックス 4"/>
            <p:cNvSpPr txBox="1">
              <a:spLocks noChangeArrowheads="1"/>
            </p:cNvSpPr>
            <p:nvPr/>
          </p:nvSpPr>
          <p:spPr bwMode="auto">
            <a:xfrm>
              <a:off x="2725643" y="1230520"/>
              <a:ext cx="4069841" cy="715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b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lang="ja-JP" altLang="en-US" sz="900" b="1" dirty="0" smtClean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  <a:t>の上、</a:t>
              </a:r>
              <a:r>
                <a:rPr lang="en-US" altLang="ja-JP" sz="900" b="1" dirty="0" smtClean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b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  <a:t>・宛先スペースを削除されていない場合は、印刷の際に削除いたします。</a:t>
              </a:r>
              <a:endParaRPr lang="en-US" altLang="ja-JP" sz="900" b="1" dirty="0" smtClean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12" name="テキスト ボックス 4"/>
            <p:cNvSpPr txBox="1">
              <a:spLocks noChangeArrowheads="1"/>
            </p:cNvSpPr>
            <p:nvPr/>
          </p:nvSpPr>
          <p:spPr bwMode="auto">
            <a:xfrm>
              <a:off x="2725643" y="1998774"/>
              <a:ext cx="3415873" cy="230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ja-JP" sz="900" b="1" dirty="0" smtClean="0">
                  <a:solidFill>
                    <a:srgbClr val="FF0000"/>
                  </a:solidFill>
                  <a:latin typeface="+mn-ea"/>
                </a:rPr>
                <a:t>※</a:t>
              </a:r>
              <a:r>
                <a:rPr lang="ja-JP" altLang="en-US" sz="900" b="1" dirty="0" smtClean="0">
                  <a:solidFill>
                    <a:srgbClr val="FF0000"/>
                  </a:solidFill>
                  <a:latin typeface="+mn-ea"/>
                </a:rPr>
                <a:t>料金後納</a:t>
              </a:r>
              <a:r>
                <a:rPr lang="ja-JP" altLang="en-US" sz="900" b="1" dirty="0" err="1" smtClean="0">
                  <a:solidFill>
                    <a:srgbClr val="FF0000"/>
                  </a:solidFill>
                  <a:latin typeface="+mn-ea"/>
                </a:rPr>
                <a:t>ゆう</a:t>
              </a:r>
              <a:r>
                <a:rPr lang="ja-JP" altLang="en-US" sz="900" b="1" dirty="0" smtClean="0">
                  <a:solidFill>
                    <a:srgbClr val="FF0000"/>
                  </a:solidFill>
                  <a:latin typeface="+mn-ea"/>
                </a:rPr>
                <a:t>メール表記は削除や移動をしないでください。</a:t>
              </a:r>
              <a:endParaRPr lang="ja-JP" altLang="ja-JP" sz="900" dirty="0" smtClean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63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16</cp:revision>
  <dcterms:created xsi:type="dcterms:W3CDTF">2022-03-16T05:28:10Z</dcterms:created>
  <dcterms:modified xsi:type="dcterms:W3CDTF">2025-01-29T00:31:36Z</dcterms:modified>
</cp:coreProperties>
</file>