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sldIdLst>
    <p:sldId id="256" r:id="rId2"/>
  </p:sldIdLst>
  <p:sldSz cx="4319588" cy="8459788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546" autoAdjust="0"/>
    <p:restoredTop sz="94660"/>
  </p:normalViewPr>
  <p:slideViewPr>
    <p:cSldViewPr snapToGrid="0">
      <p:cViewPr varScale="1">
        <p:scale>
          <a:sx n="90" d="100"/>
          <a:sy n="90" d="100"/>
        </p:scale>
        <p:origin x="373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3"/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79500"/>
            <a:ext cx="4319588" cy="953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184537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図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05438" y="-3054350"/>
            <a:ext cx="15068551" cy="129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図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675" y="422275"/>
            <a:ext cx="996950" cy="202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p:txStyles>
    <p:titleStyle>
      <a:lvl1pPr algn="l" defTabSz="431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0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431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000">
          <a:solidFill>
            <a:schemeClr val="tx1"/>
          </a:solidFill>
          <a:latin typeface="Calibri Light" panose="020F0302020204030204" pitchFamily="34" charset="0"/>
        </a:defRPr>
      </a:lvl2pPr>
      <a:lvl3pPr algn="l" defTabSz="431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000">
          <a:solidFill>
            <a:schemeClr val="tx1"/>
          </a:solidFill>
          <a:latin typeface="Calibri Light" panose="020F0302020204030204" pitchFamily="34" charset="0"/>
        </a:defRPr>
      </a:lvl3pPr>
      <a:lvl4pPr algn="l" defTabSz="431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000">
          <a:solidFill>
            <a:schemeClr val="tx1"/>
          </a:solidFill>
          <a:latin typeface="Calibri Light" panose="020F0302020204030204" pitchFamily="34" charset="0"/>
        </a:defRPr>
      </a:lvl4pPr>
      <a:lvl5pPr algn="l" defTabSz="431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0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431800" rtl="0" fontAlgn="base">
        <a:lnSpc>
          <a:spcPct val="90000"/>
        </a:lnSpc>
        <a:spcBef>
          <a:spcPct val="0"/>
        </a:spcBef>
        <a:spcAft>
          <a:spcPct val="0"/>
        </a:spcAft>
        <a:defRPr kumimoji="1" sz="20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431800" rtl="0" fontAlgn="base">
        <a:lnSpc>
          <a:spcPct val="90000"/>
        </a:lnSpc>
        <a:spcBef>
          <a:spcPct val="0"/>
        </a:spcBef>
        <a:spcAft>
          <a:spcPct val="0"/>
        </a:spcAft>
        <a:defRPr kumimoji="1" sz="20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431800" rtl="0" fontAlgn="base">
        <a:lnSpc>
          <a:spcPct val="90000"/>
        </a:lnSpc>
        <a:spcBef>
          <a:spcPct val="0"/>
        </a:spcBef>
        <a:spcAft>
          <a:spcPct val="0"/>
        </a:spcAft>
        <a:defRPr kumimoji="1" sz="20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431800" rtl="0" fontAlgn="base">
        <a:lnSpc>
          <a:spcPct val="90000"/>
        </a:lnSpc>
        <a:spcBef>
          <a:spcPct val="0"/>
        </a:spcBef>
        <a:spcAft>
          <a:spcPct val="0"/>
        </a:spcAft>
        <a:defRPr kumimoji="1" sz="20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07950" indent="-107950" algn="l" defTabSz="4318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kumimoji="1"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23850" indent="-107950" algn="l" defTabSz="431800" rtl="0" eaLnBrk="0" fontAlgn="base" hangingPunct="0">
        <a:lnSpc>
          <a:spcPct val="90000"/>
        </a:lnSpc>
        <a:spcBef>
          <a:spcPts val="238"/>
        </a:spcBef>
        <a:spcAft>
          <a:spcPct val="0"/>
        </a:spcAft>
        <a:buFont typeface="Arial" panose="020B0604020202020204" pitchFamily="34" charset="0"/>
        <a:buChar char="•"/>
        <a:defRPr kumimoji="1" sz="1100" kern="1200">
          <a:solidFill>
            <a:schemeClr val="tx1"/>
          </a:solidFill>
          <a:latin typeface="+mn-lt"/>
          <a:ea typeface="+mn-ea"/>
          <a:cs typeface="+mn-cs"/>
        </a:defRPr>
      </a:lvl2pPr>
      <a:lvl3pPr marL="539750" indent="-107950" algn="l" defTabSz="431800" rtl="0" eaLnBrk="0" fontAlgn="base" hangingPunct="0">
        <a:lnSpc>
          <a:spcPct val="90000"/>
        </a:lnSpc>
        <a:spcBef>
          <a:spcPts val="238"/>
        </a:spcBef>
        <a:spcAft>
          <a:spcPct val="0"/>
        </a:spcAft>
        <a:buFont typeface="Arial" panose="020B0604020202020204" pitchFamily="34" charset="0"/>
        <a:buChar char="•"/>
        <a:defRPr kumimoji="1"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755650" indent="-107950" algn="l" defTabSz="431800" rtl="0" eaLnBrk="0" fontAlgn="base" hangingPunct="0">
        <a:lnSpc>
          <a:spcPct val="90000"/>
        </a:lnSpc>
        <a:spcBef>
          <a:spcPts val="238"/>
        </a:spcBef>
        <a:spcAft>
          <a:spcPct val="0"/>
        </a:spcAft>
        <a:buFont typeface="Arial" panose="020B0604020202020204" pitchFamily="34" charset="0"/>
        <a:buChar char="•"/>
        <a:defRPr kumimoji="1" sz="800" kern="1200">
          <a:solidFill>
            <a:schemeClr val="tx1"/>
          </a:solidFill>
          <a:latin typeface="+mn-lt"/>
          <a:ea typeface="+mn-ea"/>
          <a:cs typeface="+mn-cs"/>
        </a:defRPr>
      </a:lvl4pPr>
      <a:lvl5pPr marL="971550" indent="-107950" algn="l" defTabSz="431800" rtl="0" eaLnBrk="0" fontAlgn="base" hangingPunct="0">
        <a:lnSpc>
          <a:spcPct val="90000"/>
        </a:lnSpc>
        <a:spcBef>
          <a:spcPts val="238"/>
        </a:spcBef>
        <a:spcAft>
          <a:spcPct val="0"/>
        </a:spcAft>
        <a:buFont typeface="Arial" panose="020B0604020202020204" pitchFamily="34" charset="0"/>
        <a:buChar char="•"/>
        <a:defRPr kumimoji="1" sz="800" kern="1200">
          <a:solidFill>
            <a:schemeClr val="tx1"/>
          </a:solidFill>
          <a:latin typeface="+mn-lt"/>
          <a:ea typeface="+mn-ea"/>
          <a:cs typeface="+mn-cs"/>
        </a:defRPr>
      </a:lvl5pPr>
      <a:lvl6pPr marL="1187897" indent="-107991" algn="l" defTabSz="431963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6pPr>
      <a:lvl7pPr marL="1403878" indent="-107991" algn="l" defTabSz="431963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7pPr>
      <a:lvl8pPr marL="1619860" indent="-107991" algn="l" defTabSz="431963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8pPr>
      <a:lvl9pPr marL="1835841" indent="-107991" algn="l" defTabSz="431963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1963" rtl="0" eaLnBrk="1" latinLnBrk="0" hangingPunct="1"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1pPr>
      <a:lvl2pPr marL="215981" algn="l" defTabSz="431963" rtl="0" eaLnBrk="1" latinLnBrk="0" hangingPunct="1"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2pPr>
      <a:lvl3pPr marL="431963" algn="l" defTabSz="431963" rtl="0" eaLnBrk="1" latinLnBrk="0" hangingPunct="1"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3pPr>
      <a:lvl4pPr marL="647944" algn="l" defTabSz="431963" rtl="0" eaLnBrk="1" latinLnBrk="0" hangingPunct="1"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4pPr>
      <a:lvl5pPr marL="863925" algn="l" defTabSz="431963" rtl="0" eaLnBrk="1" latinLnBrk="0" hangingPunct="1"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5pPr>
      <a:lvl6pPr marL="1079906" algn="l" defTabSz="431963" rtl="0" eaLnBrk="1" latinLnBrk="0" hangingPunct="1"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6pPr>
      <a:lvl7pPr marL="1295888" algn="l" defTabSz="431963" rtl="0" eaLnBrk="1" latinLnBrk="0" hangingPunct="1"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7pPr>
      <a:lvl8pPr marL="1511869" algn="l" defTabSz="431963" rtl="0" eaLnBrk="1" latinLnBrk="0" hangingPunct="1"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8pPr>
      <a:lvl9pPr marL="1727850" algn="l" defTabSz="431963" rtl="0" eaLnBrk="1" latinLnBrk="0" hangingPunct="1"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グループ化 1"/>
          <p:cNvGrpSpPr>
            <a:grpSpLocks/>
          </p:cNvGrpSpPr>
          <p:nvPr/>
        </p:nvGrpSpPr>
        <p:grpSpPr bwMode="auto">
          <a:xfrm>
            <a:off x="177800" y="174625"/>
            <a:ext cx="3959225" cy="4500563"/>
            <a:chOff x="178456" y="174625"/>
            <a:chExt cx="3959343" cy="4500000"/>
          </a:xfrm>
        </p:grpSpPr>
        <p:sp>
          <p:nvSpPr>
            <p:cNvPr id="3075" name="正方形/長方形 3"/>
            <p:cNvSpPr>
              <a:spLocks noChangeArrowheads="1"/>
            </p:cNvSpPr>
            <p:nvPr/>
          </p:nvSpPr>
          <p:spPr bwMode="auto">
            <a:xfrm>
              <a:off x="178456" y="174625"/>
              <a:ext cx="3959343" cy="4500000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ja-JP" altLang="en-US">
                <a:latin typeface="Arial" panose="020B0604020202020204" pitchFamily="34" charset="0"/>
              </a:endParaRPr>
            </a:p>
          </p:txBody>
        </p:sp>
        <p:sp>
          <p:nvSpPr>
            <p:cNvPr id="10" name="テキスト ボックス 3"/>
            <p:cNvSpPr txBox="1">
              <a:spLocks noChangeArrowheads="1"/>
            </p:cNvSpPr>
            <p:nvPr/>
          </p:nvSpPr>
          <p:spPr bwMode="auto">
            <a:xfrm>
              <a:off x="307048" y="2976212"/>
              <a:ext cx="3808526" cy="3380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defRPr/>
              </a:pPr>
              <a:r>
                <a:rPr kumimoji="1" lang="ja-JP" altLang="en-US" sz="1600" b="1" dirty="0" smtClean="0">
                  <a:solidFill>
                    <a:schemeClr val="tx2"/>
                  </a:solidFill>
                  <a:latin typeface="+mn-ea"/>
                </a:rPr>
                <a:t>宛先スペース（横</a:t>
              </a:r>
              <a:r>
                <a:rPr kumimoji="1" lang="en-US" altLang="ja-JP" sz="1600" b="1" dirty="0" smtClean="0">
                  <a:solidFill>
                    <a:schemeClr val="tx2"/>
                  </a:solidFill>
                  <a:latin typeface="+mn-ea"/>
                </a:rPr>
                <a:t>110×</a:t>
              </a:r>
              <a:r>
                <a:rPr kumimoji="1" lang="ja-JP" altLang="en-US" sz="1600" b="1" dirty="0" smtClean="0">
                  <a:solidFill>
                    <a:schemeClr val="tx2"/>
                  </a:solidFill>
                  <a:latin typeface="+mn-ea"/>
                </a:rPr>
                <a:t>縦</a:t>
              </a:r>
              <a:r>
                <a:rPr kumimoji="1" lang="en-US" altLang="ja-JP" sz="1600" b="1" dirty="0" smtClean="0">
                  <a:solidFill>
                    <a:schemeClr val="tx2"/>
                  </a:solidFill>
                  <a:latin typeface="+mn-ea"/>
                </a:rPr>
                <a:t>125mm</a:t>
              </a:r>
              <a:r>
                <a:rPr kumimoji="1" lang="ja-JP" altLang="en-US" sz="1600" b="1" dirty="0" smtClean="0">
                  <a:solidFill>
                    <a:schemeClr val="tx2"/>
                  </a:solidFill>
                  <a:latin typeface="+mn-ea"/>
                </a:rPr>
                <a:t>）</a:t>
              </a:r>
            </a:p>
          </p:txBody>
        </p:sp>
        <p:sp>
          <p:nvSpPr>
            <p:cNvPr id="11" name="テキスト ボックス 4"/>
            <p:cNvSpPr txBox="1">
              <a:spLocks noChangeArrowheads="1"/>
            </p:cNvSpPr>
            <p:nvPr/>
          </p:nvSpPr>
          <p:spPr bwMode="auto">
            <a:xfrm>
              <a:off x="502316" y="3319070"/>
              <a:ext cx="3613258" cy="6460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50000"/>
                </a:lnSpc>
                <a:defRPr/>
              </a:pPr>
              <a:r>
                <a:rPr lang="ja-JP" altLang="en-US" sz="800" b="1" dirty="0" smtClean="0">
                  <a:solidFill>
                    <a:schemeClr val="tx2"/>
                  </a:solidFill>
                  <a:latin typeface="+mn-ea"/>
                </a:rPr>
                <a:t>・こちらにデザインはできません。</a:t>
              </a:r>
              <a:br>
                <a:rPr lang="ja-JP" altLang="en-US" sz="800" b="1" dirty="0" smtClean="0">
                  <a:solidFill>
                    <a:schemeClr val="tx2"/>
                  </a:solidFill>
                  <a:latin typeface="+mn-ea"/>
                </a:rPr>
              </a:br>
              <a:r>
                <a:rPr lang="ja-JP" altLang="en-US" sz="800" b="1" dirty="0" smtClean="0">
                  <a:solidFill>
                    <a:schemeClr val="tx2"/>
                  </a:solidFill>
                  <a:latin typeface="+mn-ea"/>
                </a:rPr>
                <a:t>・宛先スペースを</a:t>
              </a:r>
              <a:r>
                <a:rPr lang="ja-JP" altLang="en-US" sz="800" b="1" dirty="0" smtClean="0">
                  <a:solidFill>
                    <a:srgbClr val="FF0000"/>
                  </a:solidFill>
                  <a:latin typeface="+mn-ea"/>
                </a:rPr>
                <a:t>削除</a:t>
              </a:r>
              <a:r>
                <a:rPr lang="ja-JP" altLang="en-US" sz="800" b="1" dirty="0" smtClean="0">
                  <a:solidFill>
                    <a:schemeClr val="tx2"/>
                  </a:solidFill>
                  <a:latin typeface="+mn-ea"/>
                </a:rPr>
                <a:t>の上、</a:t>
              </a:r>
              <a:r>
                <a:rPr lang="en-US" altLang="ja-JP" sz="800" b="1" dirty="0" smtClean="0">
                  <a:solidFill>
                    <a:schemeClr val="tx2"/>
                  </a:solidFill>
                  <a:latin typeface="+mn-ea"/>
                </a:rPr>
                <a:t>PDF</a:t>
              </a:r>
              <a:r>
                <a:rPr lang="ja-JP" altLang="en-US" sz="800" b="1" dirty="0" smtClean="0">
                  <a:solidFill>
                    <a:schemeClr val="tx2"/>
                  </a:solidFill>
                  <a:latin typeface="+mn-ea"/>
                </a:rPr>
                <a:t>保存をお願いいたします。</a:t>
              </a:r>
              <a:br>
                <a:rPr lang="ja-JP" altLang="en-US" sz="800" b="1" dirty="0" smtClean="0">
                  <a:solidFill>
                    <a:schemeClr val="tx2"/>
                  </a:solidFill>
                  <a:latin typeface="+mn-ea"/>
                </a:rPr>
              </a:br>
              <a:r>
                <a:rPr lang="ja-JP" altLang="en-US" sz="800" b="1" dirty="0" smtClean="0">
                  <a:solidFill>
                    <a:schemeClr val="tx2"/>
                  </a:solidFill>
                  <a:latin typeface="+mn-ea"/>
                </a:rPr>
                <a:t>・宛先スペースを削除されていない場合は、印刷の際に削除いたします。</a:t>
              </a:r>
              <a:endParaRPr lang="en-US" altLang="ja-JP" sz="800" b="1" dirty="0" smtClean="0">
                <a:solidFill>
                  <a:schemeClr val="tx2"/>
                </a:solidFill>
                <a:latin typeface="+mn-ea"/>
              </a:endParaRPr>
            </a:p>
          </p:txBody>
        </p:sp>
        <p:sp>
          <p:nvSpPr>
            <p:cNvPr id="12" name="テキスト ボックス 4"/>
            <p:cNvSpPr txBox="1">
              <a:spLocks noChangeArrowheads="1"/>
            </p:cNvSpPr>
            <p:nvPr/>
          </p:nvSpPr>
          <p:spPr bwMode="auto">
            <a:xfrm>
              <a:off x="502316" y="3907958"/>
              <a:ext cx="3056029" cy="2158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ja-JP" sz="800" b="1" dirty="0" smtClean="0">
                  <a:solidFill>
                    <a:srgbClr val="FF0000"/>
                  </a:solidFill>
                  <a:latin typeface="+mn-ea"/>
                </a:rPr>
                <a:t>※</a:t>
              </a:r>
              <a:r>
                <a:rPr lang="ja-JP" altLang="en-US" sz="800" b="1" dirty="0" smtClean="0">
                  <a:solidFill>
                    <a:srgbClr val="FF0000"/>
                  </a:solidFill>
                  <a:latin typeface="+mn-ea"/>
                </a:rPr>
                <a:t>料金後納</a:t>
              </a:r>
              <a:r>
                <a:rPr lang="ja-JP" altLang="en-US" sz="800" b="1" dirty="0" err="1" smtClean="0">
                  <a:solidFill>
                    <a:srgbClr val="FF0000"/>
                  </a:solidFill>
                  <a:latin typeface="+mn-ea"/>
                </a:rPr>
                <a:t>ゆう</a:t>
              </a:r>
              <a:r>
                <a:rPr lang="ja-JP" altLang="en-US" sz="800" b="1" dirty="0" smtClean="0">
                  <a:solidFill>
                    <a:srgbClr val="FF0000"/>
                  </a:solidFill>
                  <a:latin typeface="+mn-ea"/>
                </a:rPr>
                <a:t>メール表記は削除や移動をしないでください。</a:t>
              </a:r>
              <a:endParaRPr lang="ja-JP" altLang="ja-JP" sz="800" dirty="0" smtClean="0">
                <a:latin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58</TotalTime>
  <Words>63</Words>
  <Application>Microsoft Office PowerPoint</Application>
  <PresentationFormat>ユーザー設定</PresentationFormat>
  <Paragraphs>3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游ゴシック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尾梶 敬祐</dc:creator>
  <cp:lastModifiedBy>江口 彩乃</cp:lastModifiedBy>
  <cp:revision>15</cp:revision>
  <dcterms:created xsi:type="dcterms:W3CDTF">2022-03-16T05:28:10Z</dcterms:created>
  <dcterms:modified xsi:type="dcterms:W3CDTF">2025-01-29T00:31:22Z</dcterms:modified>
</cp:coreProperties>
</file>