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8459788" cy="43195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2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817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591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3675" y="-1992313"/>
            <a:ext cx="15006638" cy="1136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2pPr>
      <a:lvl3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3pPr>
      <a:lvl4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4pPr>
      <a:lvl5pPr algn="l" defTabSz="57467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74675" rtl="0" fontAlgn="base">
        <a:lnSpc>
          <a:spcPct val="90000"/>
        </a:lnSpc>
        <a:spcBef>
          <a:spcPct val="0"/>
        </a:spcBef>
        <a:spcAft>
          <a:spcPct val="0"/>
        </a:spcAft>
        <a:defRPr kumimoji="1" sz="2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42875" indent="-142875" algn="l" defTabSz="574675" rtl="0" eaLnBrk="0" fontAlgn="base" hangingPunct="0">
        <a:lnSpc>
          <a:spcPct val="90000"/>
        </a:lnSpc>
        <a:spcBef>
          <a:spcPts val="6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6475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142875" algn="l" defTabSz="574675" rtl="0" eaLnBrk="0" fontAlgn="base" hangingPunct="0">
        <a:lnSpc>
          <a:spcPct val="90000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2613025" y="187325"/>
            <a:ext cx="4319588" cy="2700338"/>
            <a:chOff x="2613025" y="186655"/>
            <a:chExt cx="4319588" cy="2700338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2613025" y="186655"/>
              <a:ext cx="4319588" cy="270033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3" name="テキスト ボックス 3"/>
            <p:cNvSpPr txBox="1">
              <a:spLocks noChangeArrowheads="1"/>
            </p:cNvSpPr>
            <p:nvPr/>
          </p:nvSpPr>
          <p:spPr bwMode="auto">
            <a:xfrm>
              <a:off x="2940050" y="662905"/>
              <a:ext cx="38084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120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×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4" name="テキスト ボックス 4"/>
            <p:cNvSpPr txBox="1">
              <a:spLocks noChangeArrowheads="1"/>
            </p:cNvSpPr>
            <p:nvPr/>
          </p:nvSpPr>
          <p:spPr bwMode="auto">
            <a:xfrm>
              <a:off x="2990850" y="1032793"/>
              <a:ext cx="3705225" cy="137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64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2025-01-29T00:30:55Z</dcterms:modified>
</cp:coreProperties>
</file>