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4319588" cy="84597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 varScale="1">
        <p:scale>
          <a:sx n="90" d="100"/>
          <a:sy n="90" d="100"/>
        </p:scale>
        <p:origin x="37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68388"/>
            <a:ext cx="4319588" cy="952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8548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61025" y="-3068638"/>
            <a:ext cx="15651163" cy="12985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2pPr>
      <a:lvl3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3pPr>
      <a:lvl4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4pPr>
      <a:lvl5pPr algn="l" defTabSz="431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431800" rtl="0" fontAlgn="base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07950" indent="-107950" algn="l" defTabSz="4318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38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556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107950" algn="l" defTabSz="431800" rtl="0" eaLnBrk="0" fontAlgn="base" hangingPunct="0">
        <a:lnSpc>
          <a:spcPct val="90000"/>
        </a:lnSpc>
        <a:spcBef>
          <a:spcPts val="238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97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78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60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41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81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63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44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25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906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88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69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50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0" y="1255713"/>
            <a:ext cx="4319588" cy="2700337"/>
            <a:chOff x="0" y="1255713"/>
            <a:chExt cx="4319588" cy="2700337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0" y="1255713"/>
              <a:ext cx="4319588" cy="270033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331788" y="1760538"/>
              <a:ext cx="3808412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</a:t>
              </a:r>
              <a:r>
                <a:rPr lang="ja-JP" altLang="en-US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横</a:t>
              </a:r>
              <a:r>
                <a:rPr lang="en-US" altLang="ja-JP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120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×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1" name="テキスト ボックス 4"/>
            <p:cNvSpPr txBox="1">
              <a:spLocks noChangeArrowheads="1"/>
            </p:cNvSpPr>
            <p:nvPr/>
          </p:nvSpPr>
          <p:spPr bwMode="auto">
            <a:xfrm>
              <a:off x="382588" y="2125663"/>
              <a:ext cx="3705225" cy="137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10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削除いたします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64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13</cp:revision>
  <dcterms:created xsi:type="dcterms:W3CDTF">2022-03-16T05:28:10Z</dcterms:created>
  <dcterms:modified xsi:type="dcterms:W3CDTF">2025-01-29T00:31:03Z</dcterms:modified>
</cp:coreProperties>
</file>