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4319588" cy="84597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90" d="100"/>
          <a:sy n="90" d="100"/>
        </p:scale>
        <p:origin x="37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4319588" cy="845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256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43525" y="-1982788"/>
            <a:ext cx="14960600" cy="1244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2pPr>
      <a:lvl3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3pPr>
      <a:lvl4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4pPr>
      <a:lvl5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07950" indent="-107950" algn="l" defTabSz="4318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38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556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97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78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60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41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81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63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44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25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906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88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69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5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0" y="358775"/>
            <a:ext cx="4364038" cy="2700338"/>
            <a:chOff x="0" y="359113"/>
            <a:chExt cx="4364038" cy="2700000"/>
          </a:xfrm>
        </p:grpSpPr>
        <p:sp>
          <p:nvSpPr>
            <p:cNvPr id="6" name="正方形/長方形 5"/>
            <p:cNvSpPr/>
            <p:nvPr/>
          </p:nvSpPr>
          <p:spPr bwMode="auto">
            <a:xfrm>
              <a:off x="0" y="359113"/>
              <a:ext cx="4319588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endParaRPr lang="ja-JP" altLang="en-US">
                <a:latin typeface="Arial" charset="0"/>
              </a:endParaRPr>
            </a:p>
          </p:txBody>
        </p:sp>
        <p:grpSp>
          <p:nvGrpSpPr>
            <p:cNvPr id="3076" name="グループ化 1"/>
            <p:cNvGrpSpPr>
              <a:grpSpLocks/>
            </p:cNvGrpSpPr>
            <p:nvPr/>
          </p:nvGrpSpPr>
          <p:grpSpPr bwMode="auto">
            <a:xfrm>
              <a:off x="0" y="823934"/>
              <a:ext cx="4364038" cy="1800258"/>
              <a:chOff x="0" y="823299"/>
              <a:chExt cx="4364038" cy="1800258"/>
            </a:xfrm>
          </p:grpSpPr>
          <p:sp>
            <p:nvSpPr>
              <p:cNvPr id="3077" name="テキスト ボックス 3"/>
              <p:cNvSpPr txBox="1">
                <a:spLocks noChangeArrowheads="1"/>
              </p:cNvSpPr>
              <p:nvPr/>
            </p:nvSpPr>
            <p:spPr bwMode="auto">
              <a:xfrm>
                <a:off x="520700" y="823299"/>
                <a:ext cx="3402013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宛先スペース（横</a:t>
                </a:r>
                <a:r>
                  <a:rPr kumimoji="1" lang="en-US" altLang="ja-JP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120×</a:t>
                </a:r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縦</a:t>
                </a:r>
                <a:r>
                  <a:rPr kumimoji="1" lang="en-US" altLang="ja-JP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75mm</a:t>
                </a:r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）</a:t>
                </a:r>
              </a:p>
            </p:txBody>
          </p:sp>
          <p:sp>
            <p:nvSpPr>
              <p:cNvPr id="12" name="テキスト ボックス 4"/>
              <p:cNvSpPr txBox="1">
                <a:spLocks noChangeArrowheads="1"/>
              </p:cNvSpPr>
              <p:nvPr/>
            </p:nvSpPr>
            <p:spPr bwMode="auto">
              <a:xfrm>
                <a:off x="0" y="1239431"/>
                <a:ext cx="4364038" cy="1384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defRPr/>
                </a:pP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・こちらにデザインはできません。</a:t>
                </a:r>
                <a:b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・この大きさであればどこに配置しても問題ございません</a:t>
                </a:r>
                <a:b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・宛先スペースとピンクの枠を</a:t>
                </a:r>
                <a:r>
                  <a:rPr lang="ja-JP" altLang="en-US" sz="800" b="1" dirty="0" smtClean="0">
                    <a:solidFill>
                      <a:srgbClr val="FF0000"/>
                    </a:solidFill>
                    <a:latin typeface="游ゴシック" panose="020B0400000000000000" pitchFamily="50" charset="-128"/>
                  </a:rPr>
                  <a:t>削除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の上、</a:t>
                </a:r>
                <a:r>
                  <a:rPr lang="en-US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PDF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保存をお願いいたします。</a:t>
                </a:r>
                <a:b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・宛先スペースと</a:t>
                </a:r>
                <a:r>
                  <a:rPr lang="ja-JP" altLang="en-US" sz="800" b="1" dirty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ピンクの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枠を削除されていない場合は、印刷の際に削除いたします</a:t>
                </a:r>
                <a:r>
                  <a:rPr lang="ja-JP" altLang="en-US" sz="800" b="1" spc="300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。</a:t>
                </a:r>
                <a:endParaRPr lang="en-US" altLang="ja-JP" sz="8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</a:t>
                </a:r>
                <a:r>
                  <a:rPr lang="ja-JP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製袋された封筒に印刷するため、貼り合わせ部分の段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差に</a:t>
                </a:r>
                <a:endParaRPr lang="en-US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　</a:t>
                </a:r>
                <a:r>
                  <a:rPr lang="ja-JP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かかるベタなどのデザインはかすれる可能性があります。</a:t>
                </a:r>
              </a:p>
              <a:p>
                <a:pPr>
                  <a:lnSpc>
                    <a:spcPct val="150000"/>
                  </a:lnSpc>
                  <a:defRPr/>
                </a:pP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・ピンク色</a:t>
                </a:r>
                <a:r>
                  <a:rPr lang="ja-JP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の枠内が印刷可能範囲になります。外側に出ないようレイアウトしてください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。</a:t>
                </a:r>
                <a:endParaRPr lang="en-US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116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2025-01-29T00:36:50Z</dcterms:modified>
</cp:coreProperties>
</file>