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handoutMasterIdLst>
    <p:handoutMasterId r:id="rId3"/>
  </p:handoutMasterIdLst>
  <p:sldIdLst>
    <p:sldId id="256" r:id="rId2"/>
  </p:sldIdLst>
  <p:sldSz cx="4535488" cy="8675688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46" autoAdjust="0"/>
    <p:restoredTop sz="94660"/>
  </p:normalViewPr>
  <p:slideViewPr>
    <p:cSldViewPr snapToGrid="0">
      <p:cViewPr varScale="1">
        <p:scale>
          <a:sx n="88" d="100"/>
          <a:sy n="88" d="100"/>
        </p:scale>
        <p:origin x="370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A2E77C15-6CC0-4B31-A72A-6C7A2F950708}" type="datetimeFigureOut">
              <a:rPr lang="ja-JP" altLang="en-US"/>
              <a:pPr>
                <a:defRPr/>
              </a:pPr>
              <a:t>2025/1/29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A0E1AA71-040F-4DFB-8386-1DA1EA197D6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35488" cy="867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520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7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35750" y="-1851025"/>
            <a:ext cx="17748250" cy="137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xStyles>
    <p:titleStyle>
      <a:lvl1pPr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2pPr>
      <a:lvl3pPr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3pPr>
      <a:lvl4pPr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4pPr>
      <a:lvl5pPr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12713" indent="-112713" algn="l" defTabSz="452438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39725" indent="-112713" algn="l" defTabSz="452438" rtl="0" fontAlgn="base">
        <a:lnSpc>
          <a:spcPct val="90000"/>
        </a:lnSpc>
        <a:spcBef>
          <a:spcPts val="250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66738" indent="-112713" algn="l" defTabSz="452438" rtl="0" fontAlgn="base">
        <a:lnSpc>
          <a:spcPct val="90000"/>
        </a:lnSpc>
        <a:spcBef>
          <a:spcPts val="250"/>
        </a:spcBef>
        <a:spcAft>
          <a:spcPct val="0"/>
        </a:spcAft>
        <a:buFont typeface="Arial" panose="020B0604020202020204" pitchFamily="34" charset="0"/>
        <a:buChar char="•"/>
        <a:defRPr kumimoji="1"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92163" indent="-112713" algn="l" defTabSz="452438" rtl="0" fontAlgn="base">
        <a:lnSpc>
          <a:spcPct val="90000"/>
        </a:lnSpc>
        <a:spcBef>
          <a:spcPts val="250"/>
        </a:spcBef>
        <a:spcAft>
          <a:spcPct val="0"/>
        </a:spcAft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4pPr>
      <a:lvl5pPr marL="1019175" indent="-112713" algn="l" defTabSz="452438" rtl="0" fontAlgn="base">
        <a:lnSpc>
          <a:spcPct val="90000"/>
        </a:lnSpc>
        <a:spcBef>
          <a:spcPts val="250"/>
        </a:spcBef>
        <a:spcAft>
          <a:spcPct val="0"/>
        </a:spcAft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5pPr>
      <a:lvl6pPr marL="1247242" indent="-113386" algn="l" defTabSz="453542" rtl="0" eaLnBrk="1" latinLnBrk="0" hangingPunct="1">
        <a:lnSpc>
          <a:spcPct val="90000"/>
        </a:lnSpc>
        <a:spcBef>
          <a:spcPts val="248"/>
        </a:spcBef>
        <a:buFont typeface="Arial" panose="020B0604020202020204" pitchFamily="34" charset="0"/>
        <a:buChar char="•"/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6pPr>
      <a:lvl7pPr marL="1474013" indent="-113386" algn="l" defTabSz="453542" rtl="0" eaLnBrk="1" latinLnBrk="0" hangingPunct="1">
        <a:lnSpc>
          <a:spcPct val="90000"/>
        </a:lnSpc>
        <a:spcBef>
          <a:spcPts val="248"/>
        </a:spcBef>
        <a:buFont typeface="Arial" panose="020B0604020202020204" pitchFamily="34" charset="0"/>
        <a:buChar char="•"/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7pPr>
      <a:lvl8pPr marL="1700784" indent="-113386" algn="l" defTabSz="453542" rtl="0" eaLnBrk="1" latinLnBrk="0" hangingPunct="1">
        <a:lnSpc>
          <a:spcPct val="90000"/>
        </a:lnSpc>
        <a:spcBef>
          <a:spcPts val="248"/>
        </a:spcBef>
        <a:buFont typeface="Arial" panose="020B0604020202020204" pitchFamily="34" charset="0"/>
        <a:buChar char="•"/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8pPr>
      <a:lvl9pPr marL="1927555" indent="-113386" algn="l" defTabSz="453542" rtl="0" eaLnBrk="1" latinLnBrk="0" hangingPunct="1">
        <a:lnSpc>
          <a:spcPct val="90000"/>
        </a:lnSpc>
        <a:spcBef>
          <a:spcPts val="248"/>
        </a:spcBef>
        <a:buFont typeface="Arial" panose="020B0604020202020204" pitchFamily="34" charset="0"/>
        <a:buChar char="•"/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1pPr>
      <a:lvl2pPr marL="226771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2pPr>
      <a:lvl3pPr marL="453542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3pPr>
      <a:lvl4pPr marL="680314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4pPr>
      <a:lvl5pPr marL="907085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5pPr>
      <a:lvl6pPr marL="1133856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6pPr>
      <a:lvl7pPr marL="1360627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7pPr>
      <a:lvl8pPr marL="1587398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8pPr>
      <a:lvl9pPr marL="1814170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19</cp:revision>
  <dcterms:created xsi:type="dcterms:W3CDTF">2022-03-16T05:28:10Z</dcterms:created>
  <dcterms:modified xsi:type="dcterms:W3CDTF">2025-01-29T00:32:50Z</dcterms:modified>
</cp:coreProperties>
</file>