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handoutMasterIdLst>
    <p:handoutMasterId r:id="rId3"/>
  </p:handoutMasterIdLst>
  <p:sldIdLst>
    <p:sldId id="256" r:id="rId2"/>
  </p:sldIdLst>
  <p:sldSz cx="4535488" cy="86756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7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11C384A7-4079-4012-B02A-7462F68CF6E6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9FA3D0E7-CB5C-483E-900C-9E9C04FDE46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4535488" cy="867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976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29400" y="-1878013"/>
            <a:ext cx="17719675" cy="1379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/>
      </p:par>
    </p:tnLst>
  </p:timing>
  <p:txStyles>
    <p:titleStyle>
      <a:lvl1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2pPr>
      <a:lvl3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3pPr>
      <a:lvl4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4pPr>
      <a:lvl5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12713" indent="-112713" algn="l" defTabSz="452438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9725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66738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92163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019175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247242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474013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700784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927555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1pPr>
      <a:lvl2pPr marL="226771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2pPr>
      <a:lvl3pPr marL="453542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3pPr>
      <a:lvl4pPr marL="680314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4pPr>
      <a:lvl5pPr marL="907085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5pPr>
      <a:lvl6pPr marL="1133856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360627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587398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81417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グループ化 2"/>
          <p:cNvGrpSpPr>
            <a:grpSpLocks/>
          </p:cNvGrpSpPr>
          <p:nvPr/>
        </p:nvGrpSpPr>
        <p:grpSpPr bwMode="auto">
          <a:xfrm>
            <a:off x="109538" y="111125"/>
            <a:ext cx="4319587" cy="2700338"/>
            <a:chOff x="109125" y="111126"/>
            <a:chExt cx="4320000" cy="2700000"/>
          </a:xfrm>
        </p:grpSpPr>
        <p:sp>
          <p:nvSpPr>
            <p:cNvPr id="5" name="正方形/長方形 4"/>
            <p:cNvSpPr/>
            <p:nvPr/>
          </p:nvSpPr>
          <p:spPr bwMode="auto">
            <a:xfrm>
              <a:off x="109125" y="111126"/>
              <a:ext cx="4320000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4100" name="テキスト ボックス 3"/>
            <p:cNvSpPr txBox="1">
              <a:spLocks noChangeArrowheads="1"/>
            </p:cNvSpPr>
            <p:nvPr/>
          </p:nvSpPr>
          <p:spPr bwMode="auto">
            <a:xfrm>
              <a:off x="434778" y="582509"/>
              <a:ext cx="380841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宛先スペース（横</a:t>
              </a:r>
              <a:r>
                <a:rPr kumimoji="1" lang="en-US" altLang="ja-JP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120×</a:t>
              </a:r>
              <a:r>
                <a:rPr kumimoji="1" lang="ja-JP" altLang="en-US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縦</a:t>
              </a:r>
              <a:r>
                <a:rPr kumimoji="1" lang="en-US" altLang="ja-JP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75mm</a:t>
              </a:r>
              <a:r>
                <a:rPr kumimoji="1" lang="ja-JP" altLang="en-US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）</a:t>
              </a:r>
            </a:p>
          </p:txBody>
        </p:sp>
        <p:sp>
          <p:nvSpPr>
            <p:cNvPr id="4" name="テキスト ボックス 4"/>
            <p:cNvSpPr txBox="1">
              <a:spLocks noChangeArrowheads="1"/>
            </p:cNvSpPr>
            <p:nvPr/>
          </p:nvSpPr>
          <p:spPr bwMode="auto">
            <a:xfrm>
              <a:off x="494924" y="950809"/>
              <a:ext cx="3688116" cy="1374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印刷の際に削除いたします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63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2025-01-29T00:32:32Z</dcterms:modified>
</cp:coreProperties>
</file>