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handoutMasterIdLst>
    <p:handoutMasterId r:id="rId3"/>
  </p:handoutMasterIdLst>
  <p:sldIdLst>
    <p:sldId id="256" r:id="rId2"/>
  </p:sldIdLst>
  <p:sldSz cx="8675688" cy="45354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35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C042C801-2AF6-472A-94F3-5B019D3B82CC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44ED931D-E80F-43C1-B195-0B177B90516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8675687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4320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40250" y="-1865313"/>
            <a:ext cx="17694275" cy="9448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xStyles>
    <p:titleStyle>
      <a:lvl1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2pPr>
      <a:lvl3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3pPr>
      <a:lvl4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4pPr>
      <a:lvl5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50813" indent="-150813" algn="l" defTabSz="603250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2438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5650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57275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360488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662905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6pPr>
      <a:lvl7pPr marL="1965251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7pPr>
      <a:lvl8pPr marL="2267598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8pPr>
      <a:lvl9pPr marL="2569944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1pPr>
      <a:lvl2pPr marL="302346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2pPr>
      <a:lvl3pPr marL="604693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3pPr>
      <a:lvl4pPr marL="907039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4pPr>
      <a:lvl5pPr marL="1209385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5pPr>
      <a:lvl6pPr marL="1511732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6pPr>
      <a:lvl7pPr marL="1814078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7pPr>
      <a:lvl8pPr marL="2116425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8pPr>
      <a:lvl9pPr marL="2418771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20</cp:revision>
  <dcterms:created xsi:type="dcterms:W3CDTF">2022-03-16T05:28:10Z</dcterms:created>
  <dcterms:modified xsi:type="dcterms:W3CDTF">2025-01-29T00:32:40Z</dcterms:modified>
</cp:coreProperties>
</file>