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sldIdLst>
    <p:sldId id="256" r:id="rId2"/>
  </p:sldIdLst>
  <p:sldSz cx="8675688" cy="4535488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35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8666162" cy="453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3213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37075" y="-1873250"/>
            <a:ext cx="17687925" cy="945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</p:sldLayoutIdLst>
  <p:txStyles>
    <p:titleStyle>
      <a:lvl1pPr algn="l" defTabSz="6032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032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900">
          <a:solidFill>
            <a:schemeClr val="tx1"/>
          </a:solidFill>
          <a:latin typeface="Calibri Light" panose="020F0302020204030204" pitchFamily="34" charset="0"/>
        </a:defRPr>
      </a:lvl2pPr>
      <a:lvl3pPr algn="l" defTabSz="6032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900">
          <a:solidFill>
            <a:schemeClr val="tx1"/>
          </a:solidFill>
          <a:latin typeface="Calibri Light" panose="020F0302020204030204" pitchFamily="34" charset="0"/>
        </a:defRPr>
      </a:lvl3pPr>
      <a:lvl4pPr algn="l" defTabSz="6032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900">
          <a:solidFill>
            <a:schemeClr val="tx1"/>
          </a:solidFill>
          <a:latin typeface="Calibri Light" panose="020F0302020204030204" pitchFamily="34" charset="0"/>
        </a:defRPr>
      </a:lvl4pPr>
      <a:lvl5pPr algn="l" defTabSz="6032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9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03250" rtl="0" fontAlgn="base">
        <a:lnSpc>
          <a:spcPct val="90000"/>
        </a:lnSpc>
        <a:spcBef>
          <a:spcPct val="0"/>
        </a:spcBef>
        <a:spcAft>
          <a:spcPct val="0"/>
        </a:spcAft>
        <a:defRPr kumimoji="1" sz="29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03250" rtl="0" fontAlgn="base">
        <a:lnSpc>
          <a:spcPct val="90000"/>
        </a:lnSpc>
        <a:spcBef>
          <a:spcPct val="0"/>
        </a:spcBef>
        <a:spcAft>
          <a:spcPct val="0"/>
        </a:spcAft>
        <a:defRPr kumimoji="1" sz="29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03250" rtl="0" fontAlgn="base">
        <a:lnSpc>
          <a:spcPct val="90000"/>
        </a:lnSpc>
        <a:spcBef>
          <a:spcPct val="0"/>
        </a:spcBef>
        <a:spcAft>
          <a:spcPct val="0"/>
        </a:spcAft>
        <a:defRPr kumimoji="1" sz="29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03250" rtl="0" fontAlgn="base">
        <a:lnSpc>
          <a:spcPct val="90000"/>
        </a:lnSpc>
        <a:spcBef>
          <a:spcPct val="0"/>
        </a:spcBef>
        <a:spcAft>
          <a:spcPct val="0"/>
        </a:spcAft>
        <a:defRPr kumimoji="1" sz="2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50813" indent="-150813" algn="l" defTabSz="603250" rtl="0" eaLnBrk="0" fontAlgn="base" hangingPunct="0">
        <a:lnSpc>
          <a:spcPct val="90000"/>
        </a:lnSpc>
        <a:spcBef>
          <a:spcPts val="663"/>
        </a:spcBef>
        <a:spcAft>
          <a:spcPct val="0"/>
        </a:spcAft>
        <a:buFont typeface="Arial" panose="020B0604020202020204" pitchFamily="34" charset="0"/>
        <a:buChar char="•"/>
        <a:defRPr kumimoji="1" kern="1200">
          <a:solidFill>
            <a:schemeClr val="tx1"/>
          </a:solidFill>
          <a:latin typeface="+mn-lt"/>
          <a:ea typeface="+mn-ea"/>
          <a:cs typeface="+mn-cs"/>
        </a:defRPr>
      </a:lvl1pPr>
      <a:lvl2pPr marL="452438" indent="-150813" algn="l" defTabSz="603250" rtl="0" eaLnBrk="0" fontAlgn="base" hangingPunct="0">
        <a:lnSpc>
          <a:spcPct val="90000"/>
        </a:lnSpc>
        <a:spcBef>
          <a:spcPts val="325"/>
        </a:spcBef>
        <a:spcAft>
          <a:spcPct val="0"/>
        </a:spcAft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55650" indent="-150813" algn="l" defTabSz="603250" rtl="0" eaLnBrk="0" fontAlgn="base" hangingPunct="0">
        <a:lnSpc>
          <a:spcPct val="90000"/>
        </a:lnSpc>
        <a:spcBef>
          <a:spcPts val="325"/>
        </a:spcBef>
        <a:spcAft>
          <a:spcPct val="0"/>
        </a:spcAft>
        <a:buFont typeface="Arial" panose="020B0604020202020204" pitchFamily="34" charset="0"/>
        <a:buChar char="•"/>
        <a:defRPr kumimoji="1"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57275" indent="-150813" algn="l" defTabSz="603250" rtl="0" eaLnBrk="0" fontAlgn="base" hangingPunct="0">
        <a:lnSpc>
          <a:spcPct val="90000"/>
        </a:lnSpc>
        <a:spcBef>
          <a:spcPts val="325"/>
        </a:spcBef>
        <a:spcAft>
          <a:spcPct val="0"/>
        </a:spcAft>
        <a:buFont typeface="Arial" panose="020B0604020202020204" pitchFamily="34" charset="0"/>
        <a:buChar char="•"/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360488" indent="-150813" algn="l" defTabSz="603250" rtl="0" eaLnBrk="0" fontAlgn="base" hangingPunct="0">
        <a:lnSpc>
          <a:spcPct val="90000"/>
        </a:lnSpc>
        <a:spcBef>
          <a:spcPts val="325"/>
        </a:spcBef>
        <a:spcAft>
          <a:spcPct val="0"/>
        </a:spcAft>
        <a:buFont typeface="Arial" panose="020B0604020202020204" pitchFamily="34" charset="0"/>
        <a:buChar char="•"/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662905" indent="-151173" algn="l" defTabSz="604693" rtl="0" eaLnBrk="1" latinLnBrk="0" hangingPunct="1">
        <a:lnSpc>
          <a:spcPct val="90000"/>
        </a:lnSpc>
        <a:spcBef>
          <a:spcPts val="331"/>
        </a:spcBef>
        <a:buFont typeface="Arial" panose="020B0604020202020204" pitchFamily="34" charset="0"/>
        <a:buChar char="•"/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6pPr>
      <a:lvl7pPr marL="1965251" indent="-151173" algn="l" defTabSz="604693" rtl="0" eaLnBrk="1" latinLnBrk="0" hangingPunct="1">
        <a:lnSpc>
          <a:spcPct val="90000"/>
        </a:lnSpc>
        <a:spcBef>
          <a:spcPts val="331"/>
        </a:spcBef>
        <a:buFont typeface="Arial" panose="020B0604020202020204" pitchFamily="34" charset="0"/>
        <a:buChar char="•"/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7pPr>
      <a:lvl8pPr marL="2267598" indent="-151173" algn="l" defTabSz="604693" rtl="0" eaLnBrk="1" latinLnBrk="0" hangingPunct="1">
        <a:lnSpc>
          <a:spcPct val="90000"/>
        </a:lnSpc>
        <a:spcBef>
          <a:spcPts val="331"/>
        </a:spcBef>
        <a:buFont typeface="Arial" panose="020B0604020202020204" pitchFamily="34" charset="0"/>
        <a:buChar char="•"/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8pPr>
      <a:lvl9pPr marL="2569944" indent="-151173" algn="l" defTabSz="604693" rtl="0" eaLnBrk="1" latinLnBrk="0" hangingPunct="1">
        <a:lnSpc>
          <a:spcPct val="90000"/>
        </a:lnSpc>
        <a:spcBef>
          <a:spcPts val="331"/>
        </a:spcBef>
        <a:buFont typeface="Arial" panose="020B0604020202020204" pitchFamily="34" charset="0"/>
        <a:buChar char="•"/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4693" rtl="0" eaLnBrk="1" latinLnBrk="0" hangingPunct="1"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1pPr>
      <a:lvl2pPr marL="302346" algn="l" defTabSz="604693" rtl="0" eaLnBrk="1" latinLnBrk="0" hangingPunct="1"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2pPr>
      <a:lvl3pPr marL="604693" algn="l" defTabSz="604693" rtl="0" eaLnBrk="1" latinLnBrk="0" hangingPunct="1"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3pPr>
      <a:lvl4pPr marL="907039" algn="l" defTabSz="604693" rtl="0" eaLnBrk="1" latinLnBrk="0" hangingPunct="1"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4pPr>
      <a:lvl5pPr marL="1209385" algn="l" defTabSz="604693" rtl="0" eaLnBrk="1" latinLnBrk="0" hangingPunct="1"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5pPr>
      <a:lvl6pPr marL="1511732" algn="l" defTabSz="604693" rtl="0" eaLnBrk="1" latinLnBrk="0" hangingPunct="1"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6pPr>
      <a:lvl7pPr marL="1814078" algn="l" defTabSz="604693" rtl="0" eaLnBrk="1" latinLnBrk="0" hangingPunct="1"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7pPr>
      <a:lvl8pPr marL="2116425" algn="l" defTabSz="604693" rtl="0" eaLnBrk="1" latinLnBrk="0" hangingPunct="1"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8pPr>
      <a:lvl9pPr marL="2418771" algn="l" defTabSz="604693" rtl="0" eaLnBrk="1" latinLnBrk="0" hangingPunct="1"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グループ化 2"/>
          <p:cNvGrpSpPr>
            <a:grpSpLocks/>
          </p:cNvGrpSpPr>
          <p:nvPr/>
        </p:nvGrpSpPr>
        <p:grpSpPr bwMode="auto">
          <a:xfrm>
            <a:off x="2293938" y="115888"/>
            <a:ext cx="4103687" cy="2698750"/>
            <a:chOff x="2293625" y="115215"/>
            <a:chExt cx="4104000" cy="2700000"/>
          </a:xfrm>
        </p:grpSpPr>
        <p:sp>
          <p:nvSpPr>
            <p:cNvPr id="5" name="正方形/長方形 4"/>
            <p:cNvSpPr/>
            <p:nvPr/>
          </p:nvSpPr>
          <p:spPr bwMode="auto">
            <a:xfrm>
              <a:off x="2293625" y="115215"/>
              <a:ext cx="4104000" cy="270000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371600" eaLnBrk="1" hangingPunct="1">
                <a:defRPr/>
              </a:pPr>
              <a:endParaRPr lang="ja-JP" altLang="en-US">
                <a:latin typeface="Arial" charset="0"/>
              </a:endParaRPr>
            </a:p>
          </p:txBody>
        </p:sp>
        <p:sp>
          <p:nvSpPr>
            <p:cNvPr id="3076" name="テキスト ボックス 3"/>
            <p:cNvSpPr txBox="1">
              <a:spLocks noChangeArrowheads="1"/>
            </p:cNvSpPr>
            <p:nvPr/>
          </p:nvSpPr>
          <p:spPr bwMode="auto">
            <a:xfrm>
              <a:off x="2446338" y="658147"/>
              <a:ext cx="3951287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914400" eaLnBrk="1" hangingPunct="1"/>
              <a:r>
                <a:rPr kumimoji="1" lang="ja-JP" altLang="en-US" b="1">
                  <a:solidFill>
                    <a:schemeClr val="tx2"/>
                  </a:solidFill>
                  <a:latin typeface="游ゴシック" panose="020B0400000000000000" pitchFamily="50" charset="-128"/>
                </a:rPr>
                <a:t>宛先スペース（横</a:t>
              </a:r>
              <a:r>
                <a:rPr kumimoji="1" lang="en-US" altLang="ja-JP" b="1">
                  <a:solidFill>
                    <a:schemeClr val="tx2"/>
                  </a:solidFill>
                  <a:latin typeface="游ゴシック" panose="020B0400000000000000" pitchFamily="50" charset="-128"/>
                </a:rPr>
                <a:t>114×</a:t>
              </a:r>
              <a:r>
                <a:rPr kumimoji="1" lang="ja-JP" altLang="en-US" b="1">
                  <a:solidFill>
                    <a:schemeClr val="tx2"/>
                  </a:solidFill>
                  <a:latin typeface="游ゴシック" panose="020B0400000000000000" pitchFamily="50" charset="-128"/>
                </a:rPr>
                <a:t>縦</a:t>
              </a:r>
              <a:r>
                <a:rPr kumimoji="1" lang="en-US" altLang="ja-JP" b="1">
                  <a:solidFill>
                    <a:schemeClr val="tx2"/>
                  </a:solidFill>
                  <a:latin typeface="游ゴシック" panose="020B0400000000000000" pitchFamily="50" charset="-128"/>
                </a:rPr>
                <a:t>75mm</a:t>
              </a:r>
              <a:r>
                <a:rPr kumimoji="1" lang="ja-JP" altLang="en-US" b="1">
                  <a:solidFill>
                    <a:schemeClr val="tx2"/>
                  </a:solidFill>
                  <a:latin typeface="游ゴシック" panose="020B0400000000000000" pitchFamily="50" charset="-128"/>
                </a:rPr>
                <a:t>）</a:t>
              </a:r>
            </a:p>
          </p:txBody>
        </p:sp>
        <p:sp>
          <p:nvSpPr>
            <p:cNvPr id="4" name="テキスト ボックス 4"/>
            <p:cNvSpPr txBox="1">
              <a:spLocks noChangeArrowheads="1"/>
            </p:cNvSpPr>
            <p:nvPr/>
          </p:nvSpPr>
          <p:spPr bwMode="auto">
            <a:xfrm>
              <a:off x="2571458" y="1028450"/>
              <a:ext cx="3686456" cy="1246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・こちらにデザインはできません。</a:t>
              </a:r>
              <a:b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</a:b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・この大きさであればどこに配置しても問題ございません</a:t>
              </a:r>
              <a:b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</a:b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・宛先スペースを</a:t>
              </a:r>
              <a:r>
                <a:rPr lang="ja-JP" altLang="en-US" sz="1000" b="1" dirty="0" smtClean="0">
                  <a:solidFill>
                    <a:srgbClr val="FF0000"/>
                  </a:solidFill>
                  <a:latin typeface="游ゴシック" panose="020B0400000000000000" pitchFamily="50" charset="-128"/>
                </a:rPr>
                <a:t>削除</a:t>
              </a: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の上、</a:t>
              </a:r>
              <a:r>
                <a:rPr lang="en-US" altLang="ja-JP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PDF</a:t>
              </a: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保存をお願いいたします。</a:t>
              </a:r>
              <a:b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</a:b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・宛先スペースを削除されていない場合は、</a:t>
              </a:r>
              <a:endParaRPr lang="en-US" altLang="ja-JP" sz="1000" b="1" dirty="0" smtClean="0">
                <a:solidFill>
                  <a:schemeClr val="tx2"/>
                </a:solidFill>
                <a:latin typeface="游ゴシック" panose="020B0400000000000000" pitchFamily="50" charset="-128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ja-JP" altLang="en-US" sz="1000" b="1" dirty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　</a:t>
              </a: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印刷の際に削除いたします</a:t>
              </a:r>
              <a:r>
                <a:rPr lang="ja-JP" altLang="en-US" sz="1000" b="1" spc="300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。</a:t>
              </a:r>
              <a:endParaRPr lang="en-US" altLang="ja-JP" sz="1000" b="1" spc="300" dirty="0" smtClean="0">
                <a:solidFill>
                  <a:schemeClr val="tx2"/>
                </a:solidFill>
                <a:latin typeface="游ゴシック" panose="020B0400000000000000" pitchFamily="50" charset="-12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73</TotalTime>
  <Words>63</Words>
  <Application>Microsoft Office PowerPoint</Application>
  <PresentationFormat>ユーザー設定</PresentationFormat>
  <Paragraphs>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23</cp:revision>
  <dcterms:created xsi:type="dcterms:W3CDTF">2022-03-16T05:28:10Z</dcterms:created>
  <dcterms:modified xsi:type="dcterms:W3CDTF">2025-01-29T00:32:57Z</dcterms:modified>
</cp:coreProperties>
</file>