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8675688" cy="45354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8675688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149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913" y="381000"/>
            <a:ext cx="89852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3900" y="-1911350"/>
            <a:ext cx="17687925" cy="932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2pPr>
      <a:lvl3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3pPr>
      <a:lvl4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4pPr>
      <a:lvl5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50813" indent="-150813" algn="l" defTabSz="603250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243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57275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36048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62905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251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7598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4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346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693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7039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938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1732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4078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642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8771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4786313" y="107950"/>
            <a:ext cx="3817937" cy="4319588"/>
            <a:chOff x="4786313" y="107950"/>
            <a:chExt cx="3818102" cy="4320000"/>
          </a:xfrm>
        </p:grpSpPr>
        <p:sp>
          <p:nvSpPr>
            <p:cNvPr id="12" name="正方形/長方形 11"/>
            <p:cNvSpPr/>
            <p:nvPr/>
          </p:nvSpPr>
          <p:spPr bwMode="auto">
            <a:xfrm>
              <a:off x="4786313" y="107950"/>
              <a:ext cx="3780000" cy="432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0687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4972058" y="2657718"/>
              <a:ext cx="3519640" cy="339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600" b="1" dirty="0">
                  <a:solidFill>
                    <a:schemeClr val="tx2"/>
                  </a:solidFill>
                  <a:latin typeface="+mn-ea"/>
                </a:rPr>
                <a:t>宛先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105×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120mm</a:t>
              </a:r>
              <a:r>
                <a:rPr kumimoji="1" lang="ja-JP" altLang="en-US" sz="1600" b="1" dirty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3077" name="テキスト ボックス 4"/>
            <p:cNvSpPr txBox="1">
              <a:spLocks noChangeArrowheads="1"/>
            </p:cNvSpPr>
            <p:nvPr/>
          </p:nvSpPr>
          <p:spPr bwMode="auto">
            <a:xfrm>
              <a:off x="5016632" y="2997099"/>
              <a:ext cx="3587783" cy="81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保存をお願いいたします。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8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  <a:p>
              <a:pPr defTabSz="914400">
                <a:lnSpc>
                  <a:spcPct val="150000"/>
                </a:lnSpc>
              </a:pPr>
              <a:r>
                <a:rPr lang="ja-JP" altLang="en-US" sz="8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　削除いたします。</a:t>
              </a:r>
              <a:endParaRPr lang="en-US" altLang="ja-JP" sz="8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</p:txBody>
        </p:sp>
        <p:sp>
          <p:nvSpPr>
            <p:cNvPr id="3078" name="正方形/長方形 5"/>
            <p:cNvSpPr>
              <a:spLocks noChangeArrowheads="1"/>
            </p:cNvSpPr>
            <p:nvPr/>
          </p:nvSpPr>
          <p:spPr bwMode="auto">
            <a:xfrm>
              <a:off x="5039875" y="3720088"/>
              <a:ext cx="32810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450"/>
                </a:spcAft>
              </a:pPr>
              <a:r>
                <a:rPr lang="en-US" altLang="ja-JP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※</a:t>
              </a:r>
              <a:r>
                <a:rPr lang="ja-JP" altLang="en-US" sz="8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料金後納ゆうメール表記は削除や移動をしないでください。</a:t>
              </a:r>
              <a:endParaRPr lang="ja-JP" altLang="ja-JP" sz="800"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62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18</cp:revision>
  <dcterms:created xsi:type="dcterms:W3CDTF">2022-03-16T05:28:10Z</dcterms:created>
  <dcterms:modified xsi:type="dcterms:W3CDTF">2025-01-29T00:33:54Z</dcterms:modified>
</cp:coreProperties>
</file>