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handoutMasterIdLst>
    <p:handoutMasterId r:id="rId3"/>
  </p:handoutMasterIdLst>
  <p:sldIdLst>
    <p:sldId id="256" r:id="rId2"/>
  </p:sldIdLst>
  <p:sldSz cx="8675688" cy="45354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35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5A7A375A-06E4-4BB5-B601-7B08A97DE996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9DD1AB5C-D4E2-4CDF-ACE1-DC159AA39AF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8675687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943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40250" y="-1865313"/>
            <a:ext cx="17694275" cy="944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2pPr>
      <a:lvl3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3pPr>
      <a:lvl4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4pPr>
      <a:lvl5pPr algn="l" defTabSz="6032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03250" rtl="0" fontAlgn="base">
        <a:lnSpc>
          <a:spcPct val="90000"/>
        </a:lnSpc>
        <a:spcBef>
          <a:spcPct val="0"/>
        </a:spcBef>
        <a:spcAft>
          <a:spcPct val="0"/>
        </a:spcAft>
        <a:defRPr kumimoji="1" sz="2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50813" indent="-150813" algn="l" defTabSz="603250" rtl="0" eaLnBrk="0" fontAlgn="base" hangingPunct="0">
        <a:lnSpc>
          <a:spcPct val="90000"/>
        </a:lnSpc>
        <a:spcBef>
          <a:spcPts val="663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2438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5650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57275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360488" indent="-150813" algn="l" defTabSz="603250" rtl="0" eaLnBrk="0" fontAlgn="base" hangingPunct="0">
        <a:lnSpc>
          <a:spcPct val="90000"/>
        </a:lnSpc>
        <a:spcBef>
          <a:spcPts val="32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662905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965251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267598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569944" indent="-151173" algn="l" defTabSz="604693" rtl="0" eaLnBrk="1" latinLnBrk="0" hangingPunct="1">
        <a:lnSpc>
          <a:spcPct val="90000"/>
        </a:lnSpc>
        <a:spcBef>
          <a:spcPts val="331"/>
        </a:spcBef>
        <a:buFont typeface="Arial" panose="020B0604020202020204" pitchFamily="34" charset="0"/>
        <a:buChar char="•"/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1pPr>
      <a:lvl2pPr marL="302346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2pPr>
      <a:lvl3pPr marL="604693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3pPr>
      <a:lvl4pPr marL="907039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4pPr>
      <a:lvl5pPr marL="1209385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5pPr>
      <a:lvl6pPr marL="1511732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6pPr>
      <a:lvl7pPr marL="1814078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7pPr>
      <a:lvl8pPr marL="2116425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8pPr>
      <a:lvl9pPr marL="2418771" algn="l" defTabSz="604693" rtl="0" eaLnBrk="1" latinLnBrk="0" hangingPunct="1">
        <a:defRPr kumimoji="1" sz="11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20</cp:revision>
  <dcterms:created xsi:type="dcterms:W3CDTF">2022-03-16T05:28:10Z</dcterms:created>
  <dcterms:modified xsi:type="dcterms:W3CDTF">2025-01-29T00:33:39Z</dcterms:modified>
</cp:coreProperties>
</file>