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4319588" cy="84597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90" d="100"/>
          <a:sy n="90" d="100"/>
        </p:scale>
        <p:origin x="37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4319588" cy="845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07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48288" y="-1981200"/>
            <a:ext cx="15041563" cy="1243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441325"/>
            <a:ext cx="896938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2pPr>
      <a:lvl3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3pPr>
      <a:lvl4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4pPr>
      <a:lvl5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07950" indent="-107950" algn="l" defTabSz="4318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38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556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97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78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60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41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81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63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44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25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906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88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69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5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0" y="0"/>
            <a:ext cx="4319588" cy="4230688"/>
            <a:chOff x="0" y="0"/>
            <a:chExt cx="4320000" cy="4230000"/>
          </a:xfrm>
        </p:grpSpPr>
        <p:sp>
          <p:nvSpPr>
            <p:cNvPr id="10" name="正方形/長方形 9"/>
            <p:cNvSpPr/>
            <p:nvPr/>
          </p:nvSpPr>
          <p:spPr bwMode="auto">
            <a:xfrm>
              <a:off x="0" y="0"/>
              <a:ext cx="4320000" cy="423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3076" name="テキスト ボックス 3"/>
            <p:cNvSpPr txBox="1">
              <a:spLocks noChangeArrowheads="1"/>
            </p:cNvSpPr>
            <p:nvPr/>
          </p:nvSpPr>
          <p:spPr bwMode="auto">
            <a:xfrm>
              <a:off x="593369" y="2351288"/>
              <a:ext cx="3254727" cy="30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14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宛先スペース（横</a:t>
              </a:r>
              <a:r>
                <a:rPr kumimoji="1" lang="en-US" altLang="ja-JP" sz="14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120×</a:t>
              </a:r>
              <a:r>
                <a:rPr kumimoji="1" lang="ja-JP" altLang="en-US" sz="14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縦</a:t>
              </a:r>
              <a:r>
                <a:rPr kumimoji="1" lang="en-US" altLang="ja-JP" sz="14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117.5mm</a:t>
              </a:r>
              <a:r>
                <a:rPr kumimoji="1" lang="ja-JP" altLang="en-US" sz="14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）</a:t>
              </a:r>
            </a:p>
          </p:txBody>
        </p:sp>
        <p:sp>
          <p:nvSpPr>
            <p:cNvPr id="3077" name="テキスト ボックス 4"/>
            <p:cNvSpPr txBox="1">
              <a:spLocks noChangeArrowheads="1"/>
            </p:cNvSpPr>
            <p:nvPr/>
          </p:nvSpPr>
          <p:spPr bwMode="auto">
            <a:xfrm>
              <a:off x="406439" y="2614188"/>
              <a:ext cx="3492833" cy="1368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・宛先スペースを削除されていない場合は、印刷の際に削除いたします。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</a:t>
              </a:r>
              <a:r>
                <a:rPr lang="ja-JP" altLang="ja-JP" sz="800" b="1" dirty="0" smtClean="0">
                  <a:solidFill>
                    <a:schemeClr val="tx2"/>
                  </a:solidFill>
                  <a:latin typeface="+mn-ea"/>
                </a:rPr>
                <a:t>製袋された封筒に印刷するため、貼り合わせ部分の段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差に</a:t>
              </a:r>
              <a:r>
                <a:rPr lang="ja-JP" altLang="ja-JP" sz="800" b="1" dirty="0" smtClean="0">
                  <a:solidFill>
                    <a:schemeClr val="tx2"/>
                  </a:solidFill>
                  <a:latin typeface="+mn-ea"/>
                </a:rPr>
                <a:t>かかる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lang="ja-JP" altLang="ja-JP" sz="800" b="1" dirty="0" smtClean="0">
                  <a:solidFill>
                    <a:schemeClr val="tx2"/>
                  </a:solidFill>
                  <a:latin typeface="+mn-ea"/>
                </a:rPr>
                <a:t>ベタなどのデザインはかすれる可能性があります。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・ピンク</a:t>
              </a:r>
              <a:r>
                <a:rPr lang="ja-JP" altLang="ja-JP" sz="800" b="1" dirty="0" smtClean="0">
                  <a:solidFill>
                    <a:schemeClr val="tx2"/>
                  </a:solidFill>
                  <a:latin typeface="+mn-ea"/>
                </a:rPr>
                <a:t>色の枠内が印刷可能範囲になります。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    </a:t>
              </a:r>
              <a:r>
                <a:rPr lang="ja-JP" altLang="ja-JP" sz="800" b="1" dirty="0" smtClean="0">
                  <a:solidFill>
                    <a:schemeClr val="tx2"/>
                  </a:solidFill>
                  <a:latin typeface="+mn-ea"/>
                </a:rPr>
                <a:t>外側に出ないようレイアウトしてください。</a:t>
              </a:r>
            </a:p>
          </p:txBody>
        </p:sp>
        <p:sp>
          <p:nvSpPr>
            <p:cNvPr id="3078" name="テキスト ボックス 4"/>
            <p:cNvSpPr txBox="1">
              <a:spLocks noChangeArrowheads="1"/>
            </p:cNvSpPr>
            <p:nvPr/>
          </p:nvSpPr>
          <p:spPr bwMode="auto">
            <a:xfrm>
              <a:off x="405672" y="3921105"/>
              <a:ext cx="305724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ja-JP" sz="8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※</a:t>
              </a:r>
              <a:r>
                <a:rPr lang="ja-JP" altLang="en-US" sz="8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料金後納ゆうメール表記は削除や移動をしないでください。</a:t>
              </a:r>
              <a:endParaRPr lang="ja-JP" altLang="ja-JP" sz="800"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110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2025-01-29T00:37:05Z</dcterms:modified>
</cp:coreProperties>
</file>