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sldIdLst>
    <p:sldId id="256" r:id="rId2"/>
  </p:sldIdLst>
  <p:sldSz cx="7775575" cy="381635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188" d="100"/>
          <a:sy n="188" d="100"/>
        </p:scale>
        <p:origin x="150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775575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1804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33663" y="-1858963"/>
            <a:ext cx="13006388" cy="1057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</p:sldLayoutIdLst>
  <p:txStyles>
    <p:titleStyle>
      <a:lvl1pPr algn="l" defTabSz="508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508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 Light" panose="020F0302020204030204" pitchFamily="34" charset="0"/>
        </a:defRPr>
      </a:lvl2pPr>
      <a:lvl3pPr algn="l" defTabSz="508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 Light" panose="020F0302020204030204" pitchFamily="34" charset="0"/>
        </a:defRPr>
      </a:lvl3pPr>
      <a:lvl4pPr algn="l" defTabSz="508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 Light" panose="020F0302020204030204" pitchFamily="34" charset="0"/>
        </a:defRPr>
      </a:lvl4pPr>
      <a:lvl5pPr algn="l" defTabSz="508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508000" rtl="0" fontAlgn="base">
        <a:lnSpc>
          <a:spcPct val="90000"/>
        </a:lnSpc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508000" rtl="0" fontAlgn="base">
        <a:lnSpc>
          <a:spcPct val="90000"/>
        </a:lnSpc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508000" rtl="0" fontAlgn="base">
        <a:lnSpc>
          <a:spcPct val="90000"/>
        </a:lnSpc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508000" rtl="0" fontAlgn="base">
        <a:lnSpc>
          <a:spcPct val="90000"/>
        </a:lnSpc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27000" indent="-127000" algn="l" defTabSz="508000" rtl="0" eaLnBrk="0" fontAlgn="base" hangingPunct="0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1000" indent="-127000" algn="l" defTabSz="508000" rtl="0" eaLnBrk="0" fontAlgn="base" hangingPunct="0">
        <a:lnSpc>
          <a:spcPct val="90000"/>
        </a:lnSpc>
        <a:spcBef>
          <a:spcPts val="275"/>
        </a:spcBef>
        <a:spcAft>
          <a:spcPct val="0"/>
        </a:spcAft>
        <a:buFont typeface="Arial" panose="020B0604020202020204" pitchFamily="34" charset="0"/>
        <a:buChar char="•"/>
        <a:defRPr kumimoji="1"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35000" indent="-127000" algn="l" defTabSz="508000" rtl="0" eaLnBrk="0" fontAlgn="base" hangingPunct="0">
        <a:lnSpc>
          <a:spcPct val="90000"/>
        </a:lnSpc>
        <a:spcBef>
          <a:spcPts val="275"/>
        </a:spcBef>
        <a:spcAft>
          <a:spcPct val="0"/>
        </a:spcAft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89000" indent="-127000" algn="l" defTabSz="508000" rtl="0" eaLnBrk="0" fontAlgn="base" hangingPunct="0">
        <a:lnSpc>
          <a:spcPct val="90000"/>
        </a:lnSpc>
        <a:spcBef>
          <a:spcPts val="275"/>
        </a:spcBef>
        <a:spcAft>
          <a:spcPct val="0"/>
        </a:spcAft>
        <a:buFont typeface="Arial" panose="020B0604020202020204" pitchFamily="34" charset="0"/>
        <a:buChar char="•"/>
        <a:defRPr kumimoji="1"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144588" indent="-127000" algn="l" defTabSz="508000" rtl="0" eaLnBrk="0" fontAlgn="base" hangingPunct="0">
        <a:lnSpc>
          <a:spcPct val="90000"/>
        </a:lnSpc>
        <a:spcBef>
          <a:spcPts val="275"/>
        </a:spcBef>
        <a:spcAft>
          <a:spcPct val="0"/>
        </a:spcAft>
        <a:buFont typeface="Arial" panose="020B0604020202020204" pitchFamily="34" charset="0"/>
        <a:buChar char="•"/>
        <a:defRPr kumimoji="1"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399375" indent="-127216" algn="l" defTabSz="508864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6pPr>
      <a:lvl7pPr marL="1653807" indent="-127216" algn="l" defTabSz="508864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7pPr>
      <a:lvl8pPr marL="1908239" indent="-127216" algn="l" defTabSz="508864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8pPr>
      <a:lvl9pPr marL="2162670" indent="-127216" algn="l" defTabSz="508864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1pPr>
      <a:lvl2pPr marL="254432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2pPr>
      <a:lvl3pPr marL="508864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3pPr>
      <a:lvl4pPr marL="763295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4pPr>
      <a:lvl5pPr marL="1017727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5pPr>
      <a:lvl6pPr marL="1272159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6pPr>
      <a:lvl7pPr marL="1526591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7pPr>
      <a:lvl8pPr marL="1781023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8pPr>
      <a:lvl9pPr marL="2035454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125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14</cp:revision>
  <dcterms:created xsi:type="dcterms:W3CDTF">2022-03-16T05:28:10Z</dcterms:created>
  <dcterms:modified xsi:type="dcterms:W3CDTF">2025-01-29T00:39:46Z</dcterms:modified>
</cp:coreProperties>
</file>