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3816350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60"/>
  </p:normalViewPr>
  <p:slideViewPr>
    <p:cSldViewPr snapToGrid="0">
      <p:cViewPr varScale="1">
        <p:scale>
          <a:sx n="98" d="100"/>
          <a:sy n="98" d="100"/>
        </p:scale>
        <p:origin x="3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6350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7090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05288" y="-1924050"/>
            <a:ext cx="12038013" cy="146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2pPr>
      <a:lvl3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3pPr>
      <a:lvl4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4pPr>
      <a:lvl5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95250" indent="-95250" algn="l" defTabSz="381000" rtl="0" eaLnBrk="0" fontAlgn="base" hangingPunct="0">
        <a:lnSpc>
          <a:spcPct val="90000"/>
        </a:lnSpc>
        <a:spcBef>
          <a:spcPts val="413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762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667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8572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1049594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240429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431265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622100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1pPr>
      <a:lvl2pPr marL="190835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2pPr>
      <a:lvl3pPr marL="381671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3pPr>
      <a:lvl4pPr marL="572506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763341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954176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145012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335847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526682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15</cp:revision>
  <dcterms:created xsi:type="dcterms:W3CDTF">2022-03-16T05:28:10Z</dcterms:created>
  <dcterms:modified xsi:type="dcterms:W3CDTF">2025-01-29T00:39:38Z</dcterms:modified>
</cp:coreProperties>
</file>