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5543550" cy="38163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>
        <p:scale>
          <a:sx n="66" d="100"/>
          <a:sy n="66" d="100"/>
        </p:scale>
        <p:origin x="3660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4513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010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F7B1817-15D3-1A44-E486-4A1F6BCB0254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18492" y="-2177180"/>
            <a:ext cx="12582000" cy="1085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2pPr>
      <a:lvl3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3pPr>
      <a:lvl4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4pPr>
      <a:lvl5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7000" indent="-127000" algn="l" defTabSz="50800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5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9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9375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653807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908239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162670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1pPr>
      <a:lvl2pPr marL="254432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2pPr>
      <a:lvl3pPr marL="50886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3pPr>
      <a:lvl4pPr marL="763295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4pPr>
      <a:lvl5pPr marL="1017727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5pPr>
      <a:lvl6pPr marL="1272159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526591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781023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03545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18</cp:revision>
  <dcterms:created xsi:type="dcterms:W3CDTF">2022-03-16T05:28:10Z</dcterms:created>
  <dcterms:modified xsi:type="dcterms:W3CDTF">2025-12-01T01:58:40Z</dcterms:modified>
</cp:coreProperties>
</file>