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381635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60"/>
  </p:normalViewPr>
  <p:slideViewPr>
    <p:cSldViewPr snapToGrid="0">
      <p:cViewPr>
        <p:scale>
          <a:sx n="400" d="100"/>
          <a:sy n="400" d="100"/>
        </p:scale>
        <p:origin x="198" y="-105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>
            <a:extLst>
              <a:ext uri="{FF2B5EF4-FFF2-40B4-BE49-F238E27FC236}">
                <a16:creationId xmlns:a16="http://schemas.microsoft.com/office/drawing/2014/main" id="{36114812-F61F-F375-0090-8D25AEFA027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6350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10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F2F2595-F73B-08F0-937D-4E2574B88BA3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80593" y="-2137944"/>
            <a:ext cx="12618000" cy="1256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2pPr>
      <a:lvl3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3pPr>
      <a:lvl4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4pPr>
      <a:lvl5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95250" indent="-95250" algn="l" defTabSz="381000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66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1049594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40429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31265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2100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835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67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250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334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417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501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5847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668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17</cp:revision>
  <dcterms:created xsi:type="dcterms:W3CDTF">2022-03-16T05:28:10Z</dcterms:created>
  <dcterms:modified xsi:type="dcterms:W3CDTF">2025-12-01T01:42:33Z</dcterms:modified>
</cp:coreProperties>
</file>