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5543550" cy="38163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189" d="100"/>
          <a:sy n="189" d="100"/>
        </p:scale>
        <p:origin x="15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4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55435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95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24250" y="-1862138"/>
            <a:ext cx="12566650" cy="1066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4"/>
          <p:cNvSpPr txBox="1">
            <a:spLocks noChangeArrowheads="1"/>
          </p:cNvSpPr>
          <p:nvPr userDrawn="1"/>
        </p:nvSpPr>
        <p:spPr bwMode="auto">
          <a:xfrm>
            <a:off x="2382838" y="238122"/>
            <a:ext cx="79216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b="1" dirty="0" smtClean="0">
                <a:latin typeface="+mn-ea"/>
                <a:ea typeface="+mn-ea"/>
              </a:rPr>
              <a:t>POST CARD</a:t>
            </a:r>
            <a:endParaRPr lang="ja-JP" altLang="en-US" sz="800" b="1" dirty="0" smtClean="0">
              <a:latin typeface="+mn-ea"/>
              <a:ea typeface="+mn-ea"/>
            </a:endParaRPr>
          </a:p>
        </p:txBody>
      </p:sp>
      <p:pic>
        <p:nvPicPr>
          <p:cNvPr id="1028" name="図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359" y="297670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2pPr>
      <a:lvl3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3pPr>
      <a:lvl4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4pPr>
      <a:lvl5pPr algn="l" defTabSz="508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08000" rtl="0" fontAlgn="base">
        <a:lnSpc>
          <a:spcPct val="90000"/>
        </a:lnSpc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27000" indent="-127000" algn="l" defTabSz="508000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5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9000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127000" algn="l" defTabSz="508000" rtl="0" eaLnBrk="0" fontAlgn="base" hangingPunct="0">
        <a:lnSpc>
          <a:spcPct val="90000"/>
        </a:lnSpc>
        <a:spcBef>
          <a:spcPts val="275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399375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653807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908239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162670" indent="-127216" algn="l" defTabSz="508864" rtl="0" eaLnBrk="1" latinLnBrk="0" hangingPunct="1">
        <a:lnSpc>
          <a:spcPct val="90000"/>
        </a:lnSpc>
        <a:spcBef>
          <a:spcPts val="278"/>
        </a:spcBef>
        <a:buFont typeface="Arial" panose="020B0604020202020204" pitchFamily="34" charset="0"/>
        <a:buChar char="•"/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1pPr>
      <a:lvl2pPr marL="254432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2pPr>
      <a:lvl3pPr marL="50886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3pPr>
      <a:lvl4pPr marL="763295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4pPr>
      <a:lvl5pPr marL="1017727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5pPr>
      <a:lvl6pPr marL="1272159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6pPr>
      <a:lvl7pPr marL="1526591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7pPr>
      <a:lvl8pPr marL="1781023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8pPr>
      <a:lvl9pPr marL="2035454" algn="l" defTabSz="508864" rtl="0" eaLnBrk="1" latinLnBrk="0" hangingPunct="1">
        <a:defRPr kumimoji="1" sz="10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9538" y="114300"/>
            <a:ext cx="5327650" cy="2160588"/>
            <a:chOff x="109205" y="114300"/>
            <a:chExt cx="5328000" cy="2160000"/>
          </a:xfrm>
        </p:grpSpPr>
        <p:sp>
          <p:nvSpPr>
            <p:cNvPr id="3075" name="正方形/長方形 4"/>
            <p:cNvSpPr>
              <a:spLocks noChangeArrowheads="1"/>
            </p:cNvSpPr>
            <p:nvPr/>
          </p:nvSpPr>
          <p:spPr bwMode="auto">
            <a:xfrm>
              <a:off x="109205" y="114300"/>
              <a:ext cx="5328000" cy="216000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868080" y="739605"/>
              <a:ext cx="2998984" cy="30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148×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>
                  <a:solidFill>
                    <a:schemeClr val="tx2"/>
                  </a:solidFill>
                  <a:latin typeface="+mn-ea"/>
                  <a:ea typeface="+mn-ea"/>
                </a:rPr>
                <a:t>60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mm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872842" y="1047496"/>
              <a:ext cx="3468916" cy="768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kumimoji="1" lang="ja-JP" altLang="en-US" sz="800" b="1" spc="300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defRPr/>
              </a:pPr>
              <a:endParaRPr kumimoji="1" lang="ja-JP" altLang="en-US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872842" y="1658518"/>
              <a:ext cx="3468916" cy="215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表記は削除や移動をしないでください。</a:t>
              </a:r>
              <a:endParaRPr lang="ja-JP" altLang="ja-JP" sz="800" b="1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2025-03-10T02:10:18Z</dcterms:modified>
</cp:coreProperties>
</file>