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5543550" cy="38163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4" autoAdjust="0"/>
    <p:restoredTop sz="94660"/>
  </p:normalViewPr>
  <p:slideViewPr>
    <p:cSldViewPr snapToGrid="0">
      <p:cViewPr>
        <p:scale>
          <a:sx n="75" d="100"/>
          <a:sy n="75" d="100"/>
        </p:scale>
        <p:origin x="3492" y="9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4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5545138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1787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4250" y="-1843088"/>
            <a:ext cx="12588875" cy="1066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359" y="297670"/>
            <a:ext cx="8382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テキスト ボックス 4"/>
          <p:cNvSpPr txBox="1">
            <a:spLocks noChangeArrowheads="1"/>
          </p:cNvSpPr>
          <p:nvPr userDrawn="1"/>
        </p:nvSpPr>
        <p:spPr bwMode="auto">
          <a:xfrm>
            <a:off x="2382838" y="238122"/>
            <a:ext cx="79216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b="1" dirty="0" smtClean="0">
                <a:latin typeface="+mn-ea"/>
                <a:ea typeface="+mn-ea"/>
              </a:rPr>
              <a:t>POST CARD</a:t>
            </a:r>
            <a:endParaRPr lang="ja-JP" altLang="en-US" sz="800" b="1" dirty="0" smtClean="0">
              <a:latin typeface="+mn-ea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2pPr>
      <a:lvl3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3pPr>
      <a:lvl4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4pPr>
      <a:lvl5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27000" indent="-127000" algn="l" defTabSz="508000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35000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89000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44588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399375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6pPr>
      <a:lvl7pPr marL="1653807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7pPr>
      <a:lvl8pPr marL="1908239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8pPr>
      <a:lvl9pPr marL="2162670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1pPr>
      <a:lvl2pPr marL="254432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2pPr>
      <a:lvl3pPr marL="508864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3pPr>
      <a:lvl4pPr marL="763295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4pPr>
      <a:lvl5pPr marL="1017727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5pPr>
      <a:lvl6pPr marL="1272159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6pPr>
      <a:lvl7pPr marL="1526591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7pPr>
      <a:lvl8pPr marL="1781023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8pPr>
      <a:lvl9pPr marL="2035454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106363" y="106363"/>
            <a:ext cx="5327650" cy="2160587"/>
            <a:chOff x="106356" y="106357"/>
            <a:chExt cx="5328000" cy="2160001"/>
          </a:xfrm>
        </p:grpSpPr>
        <p:sp>
          <p:nvSpPr>
            <p:cNvPr id="3075" name="正方形/長方形 4"/>
            <p:cNvSpPr>
              <a:spLocks noChangeArrowheads="1"/>
            </p:cNvSpPr>
            <p:nvPr/>
          </p:nvSpPr>
          <p:spPr bwMode="auto">
            <a:xfrm>
              <a:off x="106356" y="106357"/>
              <a:ext cx="5328000" cy="2160001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sp>
          <p:nvSpPr>
            <p:cNvPr id="11" name="テキスト ボックス 3"/>
            <p:cNvSpPr txBox="1">
              <a:spLocks noChangeArrowheads="1"/>
            </p:cNvSpPr>
            <p:nvPr/>
          </p:nvSpPr>
          <p:spPr bwMode="auto">
            <a:xfrm>
              <a:off x="858880" y="736423"/>
              <a:ext cx="2998984" cy="307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宛先スペース（横</a:t>
              </a:r>
              <a:r>
                <a:rPr lang="en-US" altLang="ja-JP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148×</a:t>
              </a:r>
              <a:r>
                <a:rPr lang="ja-JP" altLang="en-US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縦</a:t>
              </a:r>
              <a:r>
                <a:rPr lang="en-US" altLang="ja-JP" sz="1400" b="1" dirty="0">
                  <a:solidFill>
                    <a:schemeClr val="tx2"/>
                  </a:solidFill>
                  <a:latin typeface="+mn-ea"/>
                  <a:ea typeface="+mn-ea"/>
                </a:rPr>
                <a:t>60</a:t>
              </a:r>
              <a:r>
                <a:rPr lang="en-US" altLang="ja-JP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mm</a:t>
              </a:r>
              <a:r>
                <a:rPr lang="ja-JP" altLang="en-US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）</a:t>
              </a:r>
            </a:p>
          </p:txBody>
        </p:sp>
        <p:sp>
          <p:nvSpPr>
            <p:cNvPr id="12" name="テキスト ボックス 4"/>
            <p:cNvSpPr txBox="1">
              <a:spLocks noChangeArrowheads="1"/>
            </p:cNvSpPr>
            <p:nvPr/>
          </p:nvSpPr>
          <p:spPr bwMode="auto">
            <a:xfrm>
              <a:off x="828715" y="1063359"/>
              <a:ext cx="3527657" cy="79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lang="en-US" altLang="ja-JP" sz="8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・宛先スペースを削除されていない場合は、印刷の際に削除いたします。</a:t>
              </a:r>
              <a:endParaRPr kumimoji="1" lang="ja-JP" altLang="en-US" sz="1000" b="1" spc="300" dirty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defRPr/>
              </a:pPr>
              <a:endParaRPr kumimoji="1" lang="ja-JP" altLang="en-US" sz="1000" b="1" dirty="0" smtClean="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endParaRPr>
            </a:p>
          </p:txBody>
        </p:sp>
        <p:sp>
          <p:nvSpPr>
            <p:cNvPr id="13" name="テキスト ボックス 4"/>
            <p:cNvSpPr txBox="1">
              <a:spLocks noChangeArrowheads="1"/>
            </p:cNvSpPr>
            <p:nvPr/>
          </p:nvSpPr>
          <p:spPr bwMode="auto">
            <a:xfrm>
              <a:off x="858880" y="1666446"/>
              <a:ext cx="3527657" cy="215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ja-JP" sz="800" b="1" dirty="0" smtClean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料金別納マークや</a:t>
              </a:r>
              <a:r>
                <a:rPr lang="en-US" altLang="ja-JP" sz="800" b="1" dirty="0" smtClean="0">
                  <a:solidFill>
                    <a:srgbClr val="FF0000"/>
                  </a:solidFill>
                  <a:latin typeface="+mn-ea"/>
                </a:rPr>
                <a:t>POST CARD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表記は削除や移動をしないでください。</a:t>
              </a:r>
              <a:endParaRPr lang="ja-JP" altLang="ja-JP" sz="800" dirty="0" smtClean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</TotalTime>
  <Words>65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15</cp:revision>
  <dcterms:created xsi:type="dcterms:W3CDTF">2022-03-16T05:28:10Z</dcterms:created>
  <dcterms:modified xsi:type="dcterms:W3CDTF">2025-03-10T02:14:21Z</dcterms:modified>
</cp:coreProperties>
</file>