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3816350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34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4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381635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2877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91025" y="-1878013"/>
            <a:ext cx="12587288" cy="1224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76" y="296067"/>
            <a:ext cx="8382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>
            <a:spLocks noChangeArrowheads="1"/>
          </p:cNvSpPr>
          <p:nvPr userDrawn="1"/>
        </p:nvSpPr>
        <p:spPr bwMode="auto">
          <a:xfrm>
            <a:off x="1511300" y="257051"/>
            <a:ext cx="79216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b="1" dirty="0" smtClean="0">
                <a:latin typeface="+mn-ea"/>
                <a:ea typeface="+mn-ea"/>
              </a:rPr>
              <a:t>POST CARD</a:t>
            </a:r>
            <a:endParaRPr lang="ja-JP" altLang="en-US" sz="800" b="1" dirty="0" smtClean="0">
              <a:latin typeface="+mn-ea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2pPr>
      <a:lvl3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3pPr>
      <a:lvl4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4pPr>
      <a:lvl5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95250" indent="-95250" algn="l" defTabSz="381000" rtl="0" eaLnBrk="0" fontAlgn="base" hangingPunct="0">
        <a:lnSpc>
          <a:spcPct val="90000"/>
        </a:lnSpc>
        <a:spcBef>
          <a:spcPts val="4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2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667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1049594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40429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31265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2100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835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671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2506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3341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4176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5012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5847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6682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106363" y="106363"/>
            <a:ext cx="3600450" cy="2700337"/>
            <a:chOff x="107072" y="107071"/>
            <a:chExt cx="3600000" cy="2700000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107072" y="107071"/>
              <a:ext cx="3600000" cy="27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11" name="テキスト ボックス 3"/>
            <p:cNvSpPr txBox="1">
              <a:spLocks noChangeArrowheads="1"/>
            </p:cNvSpPr>
            <p:nvPr/>
          </p:nvSpPr>
          <p:spPr bwMode="auto">
            <a:xfrm>
              <a:off x="632468" y="1261039"/>
              <a:ext cx="2650794" cy="30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100×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461040" y="1505483"/>
              <a:ext cx="2885714" cy="830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の上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削除いたします。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3" name="テキスト ボックス 4"/>
            <p:cNvSpPr txBox="1">
              <a:spLocks noChangeArrowheads="1"/>
            </p:cNvSpPr>
            <p:nvPr/>
          </p:nvSpPr>
          <p:spPr bwMode="auto">
            <a:xfrm>
              <a:off x="461040" y="2275325"/>
              <a:ext cx="2734921" cy="338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料金別納マークや</a:t>
              </a: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POST CARD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表記は削除や移動を</a:t>
              </a:r>
              <a:endParaRPr lang="en-US" altLang="ja-JP" sz="800" b="1" dirty="0" smtClean="0">
                <a:solidFill>
                  <a:srgbClr val="FF0000"/>
                </a:solidFill>
                <a:latin typeface="+mn-ea"/>
              </a:endParaRPr>
            </a:p>
            <a:p>
              <a:pPr eaLnBrk="1" hangingPunct="1">
                <a:defRPr/>
              </a:pPr>
              <a:r>
                <a:rPr lang="ja-JP" altLang="en-US" sz="800" b="1" dirty="0">
                  <a:solidFill>
                    <a:srgbClr val="FF0000"/>
                  </a:solidFill>
                  <a:latin typeface="+mn-ea"/>
                </a:rPr>
                <a:t>　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しないでください。</a:t>
              </a:r>
              <a:endParaRPr lang="ja-JP" altLang="ja-JP" sz="8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67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2025-03-10T02:13:20Z</dcterms:modified>
</cp:coreProperties>
</file>