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3"/>
  </p:notesMasterIdLst>
  <p:sldIdLst>
    <p:sldId id="256" r:id="rId2"/>
  </p:sldIdLst>
  <p:sldSz cx="5543550" cy="38163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54" autoAdjust="0"/>
    <p:restoredTop sz="96242" autoAdjust="0"/>
  </p:normalViewPr>
  <p:slideViewPr>
    <p:cSldViewPr snapToGrid="0">
      <p:cViewPr>
        <p:scale>
          <a:sx n="75" d="100"/>
          <a:sy n="75" d="100"/>
        </p:scale>
        <p:origin x="1914" y="9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4427A5-5E36-4282-A1A5-AEE08F990424}" type="datetimeFigureOut">
              <a:rPr kumimoji="1" lang="ja-JP" altLang="en-US" smtClean="0"/>
              <a:t>2025/12/8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87450" y="1143000"/>
            <a:ext cx="4483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A9054D-7E02-442B-B541-0FD736CF02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5680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9054D-7E02-442B-B541-0FD736CF0234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8203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図形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E63D3556-FCD2-49F2-A177-08ED0AB257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14"/>
            <a:ext cx="5542049" cy="3817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51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テキスト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990AB2F1-DB4C-F48C-818B-70DC1670BD67}"/>
              </a:ext>
            </a:extLst>
          </p:cNvPr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26634" y="-1863995"/>
            <a:ext cx="11916000" cy="1065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508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508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2pPr>
      <a:lvl3pPr algn="l" defTabSz="508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3pPr>
      <a:lvl4pPr algn="l" defTabSz="508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4pPr>
      <a:lvl5pPr algn="l" defTabSz="508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508000" rtl="0" fontAlgn="base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508000" rtl="0" fontAlgn="base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508000" rtl="0" fontAlgn="base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508000" rtl="0" fontAlgn="base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27000" indent="-127000" algn="l" defTabSz="508000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1000" indent="-127000" algn="l" defTabSz="50800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35000" indent="-127000" algn="l" defTabSz="50800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89000" indent="-127000" algn="l" defTabSz="50800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kumimoji="1"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144588" indent="-127000" algn="l" defTabSz="50800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kumimoji="1"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399375" indent="-127216" algn="l" defTabSz="508864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6pPr>
      <a:lvl7pPr marL="1653807" indent="-127216" algn="l" defTabSz="508864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7pPr>
      <a:lvl8pPr marL="1908239" indent="-127216" algn="l" defTabSz="508864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8pPr>
      <a:lvl9pPr marL="2162670" indent="-127216" algn="l" defTabSz="508864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1pPr>
      <a:lvl2pPr marL="254432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2pPr>
      <a:lvl3pPr marL="508864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3pPr>
      <a:lvl4pPr marL="763295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4pPr>
      <a:lvl5pPr marL="1017727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5pPr>
      <a:lvl6pPr marL="1272159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6pPr>
      <a:lvl7pPr marL="1526591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7pPr>
      <a:lvl8pPr marL="1781023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8pPr>
      <a:lvl9pPr marL="2035454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DE37E70B-C3BD-A6EA-F5E9-3D8C8145ECA1}"/>
              </a:ext>
            </a:extLst>
          </p:cNvPr>
          <p:cNvGrpSpPr/>
          <p:nvPr/>
        </p:nvGrpSpPr>
        <p:grpSpPr>
          <a:xfrm>
            <a:off x="1831977" y="111125"/>
            <a:ext cx="3600000" cy="2700000"/>
            <a:chOff x="1831977" y="111125"/>
            <a:chExt cx="3600000" cy="2700000"/>
          </a:xfrm>
        </p:grpSpPr>
        <p:sp>
          <p:nvSpPr>
            <p:cNvPr id="3075" name="正方形/長方形 4"/>
            <p:cNvSpPr>
              <a:spLocks noChangeArrowheads="1"/>
            </p:cNvSpPr>
            <p:nvPr/>
          </p:nvSpPr>
          <p:spPr bwMode="auto">
            <a:xfrm>
              <a:off x="1831977" y="111125"/>
              <a:ext cx="3600000" cy="270000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ja-JP" altLang="en-US" dirty="0">
                <a:latin typeface="Arial" panose="020B0604020202020204" pitchFamily="34" charset="0"/>
              </a:endParaRPr>
            </a:p>
          </p:txBody>
        </p:sp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DF23262D-8788-FFC7-53BF-124BCBD35D17}"/>
                </a:ext>
              </a:extLst>
            </p:cNvPr>
            <p:cNvGrpSpPr/>
            <p:nvPr/>
          </p:nvGrpSpPr>
          <p:grpSpPr>
            <a:xfrm>
              <a:off x="2134526" y="769852"/>
              <a:ext cx="2999539" cy="1382546"/>
              <a:chOff x="2134526" y="723206"/>
              <a:chExt cx="2999539" cy="1382546"/>
            </a:xfrm>
          </p:grpSpPr>
          <p:sp>
            <p:nvSpPr>
              <p:cNvPr id="11" name="テキスト ボックス 3"/>
              <p:cNvSpPr txBox="1">
                <a:spLocks noChangeArrowheads="1"/>
              </p:cNvSpPr>
              <p:nvPr/>
            </p:nvSpPr>
            <p:spPr bwMode="auto">
              <a:xfrm>
                <a:off x="2134526" y="723206"/>
                <a:ext cx="2999539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7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defRPr kumimoji="1" sz="27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defRPr kumimoji="1" sz="27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defRPr kumimoji="1" sz="27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defRPr kumimoji="1" sz="27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7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7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7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7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ja-JP" altLang="en-US" sz="1400" b="1" dirty="0">
                    <a:solidFill>
                      <a:schemeClr val="tx2"/>
                    </a:solidFill>
                    <a:latin typeface="+mn-ea"/>
                    <a:ea typeface="+mn-ea"/>
                  </a:rPr>
                  <a:t>宛先スペース（横</a:t>
                </a:r>
                <a:r>
                  <a:rPr lang="en-US" altLang="ja-JP" sz="1400" b="1" dirty="0">
                    <a:solidFill>
                      <a:schemeClr val="tx2"/>
                    </a:solidFill>
                    <a:latin typeface="+mn-ea"/>
                    <a:ea typeface="+mn-ea"/>
                  </a:rPr>
                  <a:t>100×</a:t>
                </a:r>
                <a:r>
                  <a:rPr lang="ja-JP" altLang="en-US" sz="1400" b="1" dirty="0">
                    <a:solidFill>
                      <a:schemeClr val="tx2"/>
                    </a:solidFill>
                    <a:latin typeface="+mn-ea"/>
                    <a:ea typeface="+mn-ea"/>
                  </a:rPr>
                  <a:t>縦</a:t>
                </a:r>
                <a:r>
                  <a:rPr lang="en-US" altLang="ja-JP" sz="1400" b="1" dirty="0">
                    <a:solidFill>
                      <a:schemeClr val="tx2"/>
                    </a:solidFill>
                    <a:latin typeface="+mn-ea"/>
                    <a:ea typeface="+mn-ea"/>
                  </a:rPr>
                  <a:t>75mm</a:t>
                </a:r>
                <a:r>
                  <a:rPr lang="ja-JP" altLang="en-US" sz="1400" b="1" dirty="0">
                    <a:solidFill>
                      <a:schemeClr val="tx2"/>
                    </a:solidFill>
                    <a:latin typeface="+mn-ea"/>
                    <a:ea typeface="+mn-ea"/>
                  </a:rPr>
                  <a:t>）</a:t>
                </a:r>
                <a:endParaRPr lang="en-US" altLang="ja-JP" sz="1400" b="1" dirty="0">
                  <a:solidFill>
                    <a:schemeClr val="tx2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2" name="テキスト ボックス 4"/>
              <p:cNvSpPr txBox="1">
                <a:spLocks noChangeArrowheads="1"/>
              </p:cNvSpPr>
              <p:nvPr/>
            </p:nvSpPr>
            <p:spPr bwMode="auto">
              <a:xfrm>
                <a:off x="2134526" y="1107658"/>
                <a:ext cx="2896947" cy="9980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defRPr/>
                </a:pPr>
                <a:r>
                  <a:rPr lang="ja-JP" altLang="en-US" sz="800" b="1" dirty="0">
                    <a:solidFill>
                      <a:schemeClr val="tx2"/>
                    </a:solidFill>
                    <a:latin typeface="+mn-ea"/>
                  </a:rPr>
                  <a:t>・こちらにデザインはできません。</a:t>
                </a:r>
                <a:endParaRPr lang="en-US" altLang="ja-JP" sz="800" b="1" dirty="0">
                  <a:solidFill>
                    <a:schemeClr val="tx2"/>
                  </a:solidFill>
                  <a:latin typeface="+mn-ea"/>
                </a:endParaRPr>
              </a:p>
              <a:p>
                <a:pPr eaLnBrk="1" hangingPunct="1">
                  <a:lnSpc>
                    <a:spcPct val="150000"/>
                  </a:lnSpc>
                  <a:defRPr/>
                </a:pPr>
                <a:r>
                  <a:rPr lang="ja-JP" altLang="en-US" sz="800" b="1" dirty="0">
                    <a:solidFill>
                      <a:schemeClr val="tx2"/>
                    </a:solidFill>
                    <a:latin typeface="+mn-ea"/>
                  </a:rPr>
                  <a:t>・宛先スペースを</a:t>
                </a:r>
                <a:r>
                  <a:rPr lang="ja-JP" altLang="en-US" sz="800" b="1" dirty="0">
                    <a:solidFill>
                      <a:srgbClr val="FF0000"/>
                    </a:solidFill>
                    <a:latin typeface="+mn-ea"/>
                  </a:rPr>
                  <a:t>削除</a:t>
                </a:r>
                <a:r>
                  <a:rPr lang="ja-JP" altLang="en-US" sz="800" b="1" dirty="0">
                    <a:solidFill>
                      <a:schemeClr val="tx2"/>
                    </a:solidFill>
                    <a:latin typeface="+mn-ea"/>
                  </a:rPr>
                  <a:t>の上、</a:t>
                </a:r>
                <a:r>
                  <a:rPr lang="en-US" altLang="ja-JP" sz="800" b="1" dirty="0">
                    <a:solidFill>
                      <a:schemeClr val="tx2"/>
                    </a:solidFill>
                    <a:latin typeface="+mn-ea"/>
                  </a:rPr>
                  <a:t>PDF</a:t>
                </a:r>
                <a:r>
                  <a:rPr lang="ja-JP" altLang="en-US" sz="800" b="1" dirty="0">
                    <a:solidFill>
                      <a:schemeClr val="tx2"/>
                    </a:solidFill>
                    <a:latin typeface="+mn-ea"/>
                  </a:rPr>
                  <a:t>保存をお願いいたします。</a:t>
                </a:r>
                <a:br>
                  <a:rPr lang="ja-JP" altLang="en-US" sz="800" b="1" dirty="0">
                    <a:solidFill>
                      <a:schemeClr val="tx2"/>
                    </a:solidFill>
                    <a:latin typeface="+mn-ea"/>
                  </a:rPr>
                </a:br>
                <a:r>
                  <a:rPr lang="ja-JP" altLang="en-US" sz="800" b="1" dirty="0">
                    <a:solidFill>
                      <a:schemeClr val="tx2"/>
                    </a:solidFill>
                    <a:latin typeface="+mn-ea"/>
                  </a:rPr>
                  <a:t>・宛先スペースを削除されていない場合は、</a:t>
                </a:r>
                <a:endParaRPr lang="en-US" altLang="ja-JP" sz="800" b="1" dirty="0">
                  <a:solidFill>
                    <a:schemeClr val="tx2"/>
                  </a:solidFill>
                  <a:latin typeface="+mn-ea"/>
                </a:endParaRPr>
              </a:p>
              <a:p>
                <a:pPr eaLnBrk="1" hangingPunct="1">
                  <a:lnSpc>
                    <a:spcPct val="150000"/>
                  </a:lnSpc>
                  <a:defRPr/>
                </a:pPr>
                <a:r>
                  <a:rPr lang="ja-JP" altLang="en-US" sz="800" b="1" dirty="0">
                    <a:solidFill>
                      <a:schemeClr val="tx2"/>
                    </a:solidFill>
                    <a:latin typeface="+mn-ea"/>
                  </a:rPr>
                  <a:t>　印刷の際に削除いたします。</a:t>
                </a:r>
                <a:endParaRPr lang="en-US" altLang="ja-JP" sz="800" b="1" dirty="0">
                  <a:solidFill>
                    <a:schemeClr val="tx2"/>
                  </a:solidFill>
                  <a:latin typeface="+mn-ea"/>
                </a:endParaRPr>
              </a:p>
              <a:p>
                <a:pPr eaLnBrk="1" hangingPunct="1">
                  <a:lnSpc>
                    <a:spcPct val="150000"/>
                  </a:lnSpc>
                  <a:defRPr/>
                </a:pPr>
                <a:r>
                  <a:rPr lang="ja-JP" altLang="en-US" sz="800" b="1" dirty="0">
                    <a:solidFill>
                      <a:schemeClr val="tx2"/>
                    </a:solidFill>
                    <a:latin typeface="+mn-ea"/>
                  </a:rPr>
                  <a:t>・宛先スペースの位置は移動しないでください。</a:t>
                </a:r>
                <a:endParaRPr lang="en-US" altLang="ja-JP" sz="800" b="1" dirty="0">
                  <a:solidFill>
                    <a:schemeClr val="tx2"/>
                  </a:solidFill>
                  <a:latin typeface="+mn-ea"/>
                </a:endParaRPr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187</TotalTime>
  <Words>60</Words>
  <Application>Microsoft Office PowerPoint</Application>
  <PresentationFormat>ユーザー設定</PresentationFormat>
  <Paragraphs>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23</cp:revision>
  <dcterms:created xsi:type="dcterms:W3CDTF">2022-03-16T05:28:10Z</dcterms:created>
  <dcterms:modified xsi:type="dcterms:W3CDTF">2025-12-08T02:55:39Z</dcterms:modified>
</cp:coreProperties>
</file>