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3816350" cy="55435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E6EF"/>
    <a:srgbClr val="FFC9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348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図形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7F87CF39-E61A-B4E1-D0B0-9BD41D7160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00"/>
            <a:ext cx="3816350" cy="5540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221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テキスト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554D9C75-C0C3-57AA-7ACA-D3FA415C6D73}"/>
              </a:ext>
            </a:extLst>
          </p:cNvPr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92473" y="-1967702"/>
            <a:ext cx="12600000" cy="12402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381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381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2pPr>
      <a:lvl3pPr algn="l" defTabSz="381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3pPr>
      <a:lvl4pPr algn="l" defTabSz="381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4pPr>
      <a:lvl5pPr algn="l" defTabSz="381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381000" rtl="0" fontAlgn="base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381000" rtl="0" fontAlgn="base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381000" rtl="0" fontAlgn="base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381000" rtl="0" fontAlgn="base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95250" indent="-95250" algn="l" defTabSz="381000" rtl="0" eaLnBrk="0" fontAlgn="base" hangingPunct="0">
        <a:lnSpc>
          <a:spcPct val="90000"/>
        </a:lnSpc>
        <a:spcBef>
          <a:spcPts val="413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85750" indent="-95250" algn="l" defTabSz="381000" rtl="0" eaLnBrk="0" fontAlgn="base" hangingPunct="0">
        <a:lnSpc>
          <a:spcPct val="90000"/>
        </a:lnSpc>
        <a:spcBef>
          <a:spcPts val="213"/>
        </a:spcBef>
        <a:spcAft>
          <a:spcPct val="0"/>
        </a:spcAft>
        <a:buFont typeface="Arial" panose="020B0604020202020204" pitchFamily="34" charset="0"/>
        <a:buChar char="•"/>
        <a:defRPr kumimoji="1"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476250" indent="-95250" algn="l" defTabSz="381000" rtl="0" eaLnBrk="0" fontAlgn="base" hangingPunct="0">
        <a:lnSpc>
          <a:spcPct val="90000"/>
        </a:lnSpc>
        <a:spcBef>
          <a:spcPts val="213"/>
        </a:spcBef>
        <a:spcAft>
          <a:spcPct val="0"/>
        </a:spcAft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666750" indent="-95250" algn="l" defTabSz="381000" rtl="0" eaLnBrk="0" fontAlgn="base" hangingPunct="0">
        <a:lnSpc>
          <a:spcPct val="90000"/>
        </a:lnSpc>
        <a:spcBef>
          <a:spcPts val="213"/>
        </a:spcBef>
        <a:spcAft>
          <a:spcPct val="0"/>
        </a:spcAft>
        <a:buFont typeface="Arial" panose="020B0604020202020204" pitchFamily="34" charset="0"/>
        <a:buChar char="•"/>
        <a:defRPr kumimoji="1"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857250" indent="-95250" algn="l" defTabSz="381000" rtl="0" eaLnBrk="0" fontAlgn="base" hangingPunct="0">
        <a:lnSpc>
          <a:spcPct val="90000"/>
        </a:lnSpc>
        <a:spcBef>
          <a:spcPts val="213"/>
        </a:spcBef>
        <a:spcAft>
          <a:spcPct val="0"/>
        </a:spcAft>
        <a:buFont typeface="Arial" panose="020B0604020202020204" pitchFamily="34" charset="0"/>
        <a:buChar char="•"/>
        <a:defRPr kumimoji="1"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1049594" indent="-95418" algn="l" defTabSz="381671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6pPr>
      <a:lvl7pPr marL="1240429" indent="-95418" algn="l" defTabSz="381671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7pPr>
      <a:lvl8pPr marL="1431265" indent="-95418" algn="l" defTabSz="381671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8pPr>
      <a:lvl9pPr marL="1622100" indent="-95418" algn="l" defTabSz="381671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1pPr>
      <a:lvl2pPr marL="190835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2pPr>
      <a:lvl3pPr marL="381671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3pPr>
      <a:lvl4pPr marL="572506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4pPr>
      <a:lvl5pPr marL="763341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5pPr>
      <a:lvl6pPr marL="954176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6pPr>
      <a:lvl7pPr marL="1145012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7pPr>
      <a:lvl8pPr marL="1335847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8pPr>
      <a:lvl9pPr marL="1526682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5999732D-5912-B412-2A1B-5801A7F778C3}"/>
              </a:ext>
            </a:extLst>
          </p:cNvPr>
          <p:cNvGrpSpPr/>
          <p:nvPr/>
        </p:nvGrpSpPr>
        <p:grpSpPr>
          <a:xfrm>
            <a:off x="108175" y="111229"/>
            <a:ext cx="3600000" cy="2700000"/>
            <a:chOff x="108175" y="111229"/>
            <a:chExt cx="3600000" cy="2700000"/>
          </a:xfrm>
        </p:grpSpPr>
        <p:sp>
          <p:nvSpPr>
            <p:cNvPr id="3075" name="正方形/長方形 3"/>
            <p:cNvSpPr>
              <a:spLocks noChangeArrowheads="1"/>
            </p:cNvSpPr>
            <p:nvPr/>
          </p:nvSpPr>
          <p:spPr bwMode="auto">
            <a:xfrm>
              <a:off x="108175" y="111229"/>
              <a:ext cx="3600000" cy="270000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ja-JP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テキスト ボックス 3"/>
            <p:cNvSpPr txBox="1">
              <a:spLocks noChangeArrowheads="1"/>
            </p:cNvSpPr>
            <p:nvPr/>
          </p:nvSpPr>
          <p:spPr bwMode="auto">
            <a:xfrm>
              <a:off x="400471" y="916653"/>
              <a:ext cx="29995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1400" b="1" dirty="0">
                  <a:solidFill>
                    <a:schemeClr val="tx2"/>
                  </a:solidFill>
                  <a:latin typeface="+mn-ea"/>
                  <a:ea typeface="+mn-ea"/>
                </a:rPr>
                <a:t>宛先スペース（横</a:t>
              </a:r>
              <a:r>
                <a:rPr lang="en-US" altLang="ja-JP" sz="1400" b="1" dirty="0">
                  <a:solidFill>
                    <a:schemeClr val="tx2"/>
                  </a:solidFill>
                  <a:latin typeface="+mn-ea"/>
                  <a:ea typeface="+mn-ea"/>
                </a:rPr>
                <a:t>100×</a:t>
              </a:r>
              <a:r>
                <a:rPr lang="ja-JP" altLang="en-US" sz="1400" b="1" dirty="0">
                  <a:solidFill>
                    <a:schemeClr val="tx2"/>
                  </a:solidFill>
                  <a:latin typeface="+mn-ea"/>
                  <a:ea typeface="+mn-ea"/>
                </a:rPr>
                <a:t>縦</a:t>
              </a:r>
              <a:r>
                <a:rPr lang="en-US" altLang="ja-JP" sz="1400" b="1" dirty="0">
                  <a:solidFill>
                    <a:schemeClr val="tx2"/>
                  </a:solidFill>
                  <a:latin typeface="+mn-ea"/>
                  <a:ea typeface="+mn-ea"/>
                </a:rPr>
                <a:t>75mm</a:t>
              </a:r>
              <a:r>
                <a:rPr lang="ja-JP" altLang="en-US" sz="1400" b="1" dirty="0">
                  <a:solidFill>
                    <a:schemeClr val="tx2"/>
                  </a:solidFill>
                  <a:latin typeface="+mn-ea"/>
                  <a:ea typeface="+mn-ea"/>
                </a:rPr>
                <a:t>）</a:t>
              </a:r>
              <a:endParaRPr lang="en-US" altLang="ja-JP" sz="1400" b="1" dirty="0">
                <a:solidFill>
                  <a:schemeClr val="tx2"/>
                </a:solidFill>
                <a:latin typeface="+mn-ea"/>
                <a:ea typeface="+mn-ea"/>
              </a:endParaRPr>
            </a:p>
          </p:txBody>
        </p:sp>
        <p:sp>
          <p:nvSpPr>
            <p:cNvPr id="12" name="テキスト ボックス 4"/>
            <p:cNvSpPr txBox="1">
              <a:spLocks noChangeArrowheads="1"/>
            </p:cNvSpPr>
            <p:nvPr/>
          </p:nvSpPr>
          <p:spPr bwMode="auto">
            <a:xfrm>
              <a:off x="400470" y="1308346"/>
              <a:ext cx="2999539" cy="998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800" b="1" dirty="0">
                  <a:solidFill>
                    <a:schemeClr val="tx2"/>
                  </a:solidFill>
                  <a:latin typeface="+mn-ea"/>
                </a:rPr>
                <a:t>・こちらにデザインはできません。</a:t>
              </a:r>
              <a:br>
                <a:rPr lang="ja-JP" altLang="en-US" sz="800" b="1" dirty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800" b="1" dirty="0">
                  <a:solidFill>
                    <a:schemeClr val="tx2"/>
                  </a:solidFill>
                  <a:latin typeface="+mn-ea"/>
                </a:rPr>
                <a:t>・宛先スペースを</a:t>
              </a:r>
              <a:r>
                <a:rPr lang="ja-JP" altLang="en-US" sz="800" b="1" dirty="0">
                  <a:solidFill>
                    <a:srgbClr val="FF0000"/>
                  </a:solidFill>
                  <a:latin typeface="+mn-ea"/>
                </a:rPr>
                <a:t>削除</a:t>
              </a:r>
              <a:r>
                <a:rPr lang="ja-JP" altLang="en-US" sz="800" b="1" dirty="0">
                  <a:solidFill>
                    <a:schemeClr val="tx2"/>
                  </a:solidFill>
                  <a:latin typeface="+mn-ea"/>
                </a:rPr>
                <a:t>の上、</a:t>
              </a:r>
              <a:r>
                <a:rPr lang="en-US" altLang="ja-JP" sz="800" b="1" dirty="0">
                  <a:solidFill>
                    <a:schemeClr val="tx2"/>
                  </a:solidFill>
                  <a:latin typeface="+mn-ea"/>
                </a:rPr>
                <a:t>PDF</a:t>
              </a:r>
              <a:r>
                <a:rPr lang="ja-JP" altLang="en-US" sz="800" b="1" dirty="0">
                  <a:solidFill>
                    <a:schemeClr val="tx2"/>
                  </a:solidFill>
                  <a:latin typeface="+mn-ea"/>
                </a:rPr>
                <a:t>保存をお願いいたします。</a:t>
              </a:r>
              <a:br>
                <a:rPr lang="ja-JP" altLang="en-US" sz="800" b="1" dirty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800" b="1" dirty="0">
                  <a:solidFill>
                    <a:schemeClr val="tx2"/>
                  </a:solidFill>
                  <a:latin typeface="+mn-ea"/>
                </a:rPr>
                <a:t>・宛先スペースを削除されていない場合は、</a:t>
              </a:r>
              <a:endParaRPr lang="en-US" altLang="ja-JP" sz="800" b="1" dirty="0">
                <a:solidFill>
                  <a:schemeClr val="tx2"/>
                </a:solidFill>
                <a:latin typeface="+mn-ea"/>
              </a:endParaRPr>
            </a:p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800" b="1" dirty="0">
                  <a:solidFill>
                    <a:schemeClr val="tx2"/>
                  </a:solidFill>
                  <a:latin typeface="+mn-ea"/>
                </a:rPr>
                <a:t>　印刷の際に削除いたします。</a:t>
              </a:r>
              <a:endParaRPr lang="en-US" altLang="ja-JP" sz="800" b="1" dirty="0">
                <a:solidFill>
                  <a:schemeClr val="tx2"/>
                </a:solidFill>
                <a:latin typeface="+mn-ea"/>
              </a:endParaRPr>
            </a:p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800" b="1" dirty="0">
                  <a:solidFill>
                    <a:schemeClr val="tx2"/>
                  </a:solidFill>
                  <a:latin typeface="+mn-ea"/>
                </a:rPr>
                <a:t>・宛先スペースの位置は移動しないでください。</a:t>
              </a:r>
              <a:endParaRPr lang="en-US" altLang="ja-JP" sz="800" b="1" dirty="0">
                <a:solidFill>
                  <a:schemeClr val="tx2"/>
                </a:solidFill>
                <a:latin typeface="+mn-ea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</TotalTime>
  <Words>60</Words>
  <Application>Microsoft Office PowerPoint</Application>
  <PresentationFormat>ユーザー設定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21</cp:revision>
  <dcterms:created xsi:type="dcterms:W3CDTF">2022-03-16T05:28:10Z</dcterms:created>
  <dcterms:modified xsi:type="dcterms:W3CDTF">2025-12-08T07:21:19Z</dcterms:modified>
</cp:coreProperties>
</file>