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89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285750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"/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3350" y="-2509838"/>
            <a:ext cx="12596813" cy="134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3706813" y="107950"/>
            <a:ext cx="3419475" cy="2700338"/>
            <a:chOff x="3707343" y="108122"/>
            <a:chExt cx="342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3707343" y="108122"/>
              <a:ext cx="342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4016953" y="1274789"/>
              <a:ext cx="2897633" cy="30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0" name="テキスト ボックス 4"/>
            <p:cNvSpPr txBox="1">
              <a:spLocks noChangeArrowheads="1"/>
            </p:cNvSpPr>
            <p:nvPr/>
          </p:nvSpPr>
          <p:spPr bwMode="auto">
            <a:xfrm>
              <a:off x="4048707" y="1541456"/>
              <a:ext cx="2967494" cy="984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kumimoji="1" lang="ja-JP" altLang="en-US" sz="1000" b="1" spc="300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defRPr/>
              </a:pPr>
              <a:endParaRPr kumimoji="1" lang="ja-JP" altLang="en-US" sz="1000" b="1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4048707" y="2320820"/>
              <a:ext cx="2778552" cy="338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</a:t>
              </a:r>
              <a:endParaRPr lang="en-US" altLang="ja-JP" sz="800" b="1" dirty="0" smtClean="0">
                <a:solidFill>
                  <a:srgbClr val="FF0000"/>
                </a:solidFill>
                <a:latin typeface="+mn-ea"/>
              </a:endParaRPr>
            </a:p>
            <a:p>
              <a:pPr eaLnBrk="1" hangingPunct="1">
                <a:defRPr/>
              </a:pP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　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67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游ゴシック</vt:lpstr>
      <vt:lpstr>ＭＳ Ｐゴシック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17</cp:revision>
  <dcterms:created xsi:type="dcterms:W3CDTF">2022-03-16T05:28:10Z</dcterms:created>
  <dcterms:modified xsi:type="dcterms:W3CDTF">2025-03-11T00:40:16Z</dcterms:modified>
</cp:coreProperties>
</file>