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4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6525" y="-2459038"/>
            <a:ext cx="12592050" cy="133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/>
      </p:par>
    </p:tnLst>
  </p:timing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911975" y="0"/>
            <a:ext cx="32385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pic>
        <p:nvPicPr>
          <p:cNvPr id="3075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38" y="2435225"/>
            <a:ext cx="809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2025-03-11T00:40:30Z</dcterms:modified>
</cp:coreProperties>
</file>