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</p:sldIdLst>
  <p:sldSz cx="7235825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>
        <p:scale>
          <a:sx n="66" d="100"/>
          <a:sy n="66" d="100"/>
        </p:scale>
        <p:origin x="3246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723582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648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36821CA-2ED8-B803-9066-6BD717D1A6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81518" y="-2462952"/>
            <a:ext cx="12599391" cy="13392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2pPr>
      <a:lvl3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3pPr>
      <a:lvl4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4pPr>
      <a:lvl5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9388" indent="-179388" algn="l" defTabSz="722313" rtl="0" eaLnBrk="0" fontAlgn="base" hangingPunct="0">
        <a:lnSpc>
          <a:spcPct val="90000"/>
        </a:lnSpc>
        <a:spcBef>
          <a:spcPts val="788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0328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23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718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989803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6pPr>
      <a:lvl7pPr marL="2351585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7pPr>
      <a:lvl8pPr marL="2713368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8pPr>
      <a:lvl9pPr marL="3075150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1pPr>
      <a:lvl2pPr marL="361782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2pPr>
      <a:lvl3pPr marL="723565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3pPr>
      <a:lvl4pPr marL="1085347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4pPr>
      <a:lvl5pPr marL="1447129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5pPr>
      <a:lvl6pPr marL="1808912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6pPr>
      <a:lvl7pPr marL="2170694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7pPr>
      <a:lvl8pPr marL="2532477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8pPr>
      <a:lvl9pPr marL="2894259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6911975" y="0"/>
            <a:ext cx="323850" cy="5543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17</cp:revision>
  <dcterms:created xsi:type="dcterms:W3CDTF">2022-03-16T05:28:10Z</dcterms:created>
  <dcterms:modified xsi:type="dcterms:W3CDTF">2025-12-09T04:25:36Z</dcterms:modified>
</cp:coreProperties>
</file>