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723582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>
        <p:scale>
          <a:sx n="50" d="100"/>
          <a:sy n="50" d="100"/>
        </p:scale>
        <p:origin x="3600" y="1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72358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899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B3FF65E-6985-36D4-2667-8CC703ADC5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77143" y="-2513573"/>
            <a:ext cx="12604597" cy="1346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2pPr>
      <a:lvl3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3pPr>
      <a:lvl4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4pPr>
      <a:lvl5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9388" indent="-179388" algn="l" defTabSz="722313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032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2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1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89803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351585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713368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3075150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1pPr>
      <a:lvl2pPr marL="36178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2pPr>
      <a:lvl3pPr marL="723565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08534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4pPr>
      <a:lvl5pPr marL="144712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5pPr>
      <a:lvl6pPr marL="180891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170694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53247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289425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3706813" y="107950"/>
            <a:ext cx="3419475" cy="2700338"/>
            <a:chOff x="3707343" y="108122"/>
            <a:chExt cx="3420000" cy="27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3707343" y="108122"/>
              <a:ext cx="342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4016953" y="804948"/>
              <a:ext cx="2897633" cy="30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95×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0" name="テキスト ボックス 4"/>
            <p:cNvSpPr txBox="1">
              <a:spLocks noChangeArrowheads="1"/>
            </p:cNvSpPr>
            <p:nvPr/>
          </p:nvSpPr>
          <p:spPr bwMode="auto">
            <a:xfrm>
              <a:off x="4048707" y="1200185"/>
              <a:ext cx="2967494" cy="996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削除いたします。</a:t>
              </a:r>
              <a:endParaRPr kumimoji="1" lang="ja-JP" altLang="en-US" sz="1000" b="1" spc="300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・宛先スペースの位置は移動しないでください。</a:t>
              </a:r>
              <a:endParaRPr kumimoji="1" lang="ja-JP" altLang="en-US" sz="1000" b="1" dirty="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60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18</cp:revision>
  <dcterms:created xsi:type="dcterms:W3CDTF">2022-03-16T05:28:10Z</dcterms:created>
  <dcterms:modified xsi:type="dcterms:W3CDTF">2025-12-09T02:55:38Z</dcterms:modified>
</cp:coreProperties>
</file>