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7" r:id="rId1"/>
  </p:sldMasterIdLst>
  <p:sldIdLst>
    <p:sldId id="256" r:id="rId2"/>
  </p:sldIdLst>
  <p:sldSz cx="8459788" cy="4319588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E7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168" d="100"/>
          <a:sy n="168" d="100"/>
        </p:scale>
        <p:origin x="27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450" y="0"/>
            <a:ext cx="8504238" cy="516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7901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3"/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25738" y="-1981200"/>
            <a:ext cx="13928726" cy="1135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</p:sldLayoutIdLst>
  <p:txStyles>
    <p:titleStyle>
      <a:lvl1pPr algn="l" defTabSz="5746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5746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700">
          <a:solidFill>
            <a:schemeClr val="tx1"/>
          </a:solidFill>
          <a:latin typeface="Calibri Light" panose="020F0302020204030204" pitchFamily="34" charset="0"/>
        </a:defRPr>
      </a:lvl2pPr>
      <a:lvl3pPr algn="l" defTabSz="5746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700">
          <a:solidFill>
            <a:schemeClr val="tx1"/>
          </a:solidFill>
          <a:latin typeface="Calibri Light" panose="020F0302020204030204" pitchFamily="34" charset="0"/>
        </a:defRPr>
      </a:lvl3pPr>
      <a:lvl4pPr algn="l" defTabSz="5746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700">
          <a:solidFill>
            <a:schemeClr val="tx1"/>
          </a:solidFill>
          <a:latin typeface="Calibri Light" panose="020F0302020204030204" pitchFamily="34" charset="0"/>
        </a:defRPr>
      </a:lvl4pPr>
      <a:lvl5pPr algn="l" defTabSz="5746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7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574675" rtl="0" fontAlgn="base">
        <a:lnSpc>
          <a:spcPct val="90000"/>
        </a:lnSpc>
        <a:spcBef>
          <a:spcPct val="0"/>
        </a:spcBef>
        <a:spcAft>
          <a:spcPct val="0"/>
        </a:spcAft>
        <a:defRPr kumimoji="1" sz="27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574675" rtl="0" fontAlgn="base">
        <a:lnSpc>
          <a:spcPct val="90000"/>
        </a:lnSpc>
        <a:spcBef>
          <a:spcPct val="0"/>
        </a:spcBef>
        <a:spcAft>
          <a:spcPct val="0"/>
        </a:spcAft>
        <a:defRPr kumimoji="1" sz="27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574675" rtl="0" fontAlgn="base">
        <a:lnSpc>
          <a:spcPct val="90000"/>
        </a:lnSpc>
        <a:spcBef>
          <a:spcPct val="0"/>
        </a:spcBef>
        <a:spcAft>
          <a:spcPct val="0"/>
        </a:spcAft>
        <a:defRPr kumimoji="1" sz="27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574675" rtl="0" fontAlgn="base">
        <a:lnSpc>
          <a:spcPct val="90000"/>
        </a:lnSpc>
        <a:spcBef>
          <a:spcPct val="0"/>
        </a:spcBef>
        <a:spcAft>
          <a:spcPct val="0"/>
        </a:spcAft>
        <a:defRPr kumimoji="1" sz="27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42875" indent="-142875" algn="l" defTabSz="574675" rtl="0" eaLnBrk="0" fontAlgn="base" hangingPunct="0">
        <a:lnSpc>
          <a:spcPct val="90000"/>
        </a:lnSpc>
        <a:spcBef>
          <a:spcPts val="625"/>
        </a:spcBef>
        <a:spcAft>
          <a:spcPct val="0"/>
        </a:spcAft>
        <a:buFont typeface="Arial" panose="020B0604020202020204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1800" indent="-142875" algn="l" defTabSz="574675" rtl="0" eaLnBrk="0" fontAlgn="base" hangingPunct="0">
        <a:lnSpc>
          <a:spcPct val="90000"/>
        </a:lnSpc>
        <a:spcBef>
          <a:spcPts val="313"/>
        </a:spcBef>
        <a:spcAft>
          <a:spcPct val="0"/>
        </a:spcAft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19138" indent="-142875" algn="l" defTabSz="574675" rtl="0" eaLnBrk="0" fontAlgn="base" hangingPunct="0">
        <a:lnSpc>
          <a:spcPct val="90000"/>
        </a:lnSpc>
        <a:spcBef>
          <a:spcPts val="313"/>
        </a:spcBef>
        <a:spcAft>
          <a:spcPct val="0"/>
        </a:spcAft>
        <a:buFont typeface="Arial" panose="020B0604020202020204" pitchFamily="34" charset="0"/>
        <a:buChar char="•"/>
        <a:defRPr kumimoji="1"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06475" indent="-142875" algn="l" defTabSz="574675" rtl="0" eaLnBrk="0" fontAlgn="base" hangingPunct="0">
        <a:lnSpc>
          <a:spcPct val="90000"/>
        </a:lnSpc>
        <a:spcBef>
          <a:spcPts val="313"/>
        </a:spcBef>
        <a:spcAft>
          <a:spcPct val="0"/>
        </a:spcAft>
        <a:buFont typeface="Arial" panose="020B0604020202020204" pitchFamily="34" charset="0"/>
        <a:buChar char="•"/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295400" indent="-142875" algn="l" defTabSz="574675" rtl="0" eaLnBrk="0" fontAlgn="base" hangingPunct="0">
        <a:lnSpc>
          <a:spcPct val="90000"/>
        </a:lnSpc>
        <a:spcBef>
          <a:spcPts val="313"/>
        </a:spcBef>
        <a:spcAft>
          <a:spcPct val="0"/>
        </a:spcAft>
        <a:buFont typeface="Arial" panose="020B0604020202020204" pitchFamily="34" charset="0"/>
        <a:buChar char="•"/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58394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93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92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91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90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81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71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61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51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942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932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922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図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400" y="2135188"/>
            <a:ext cx="6350" cy="4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75" name="グループ化 1"/>
          <p:cNvGrpSpPr>
            <a:grpSpLocks/>
          </p:cNvGrpSpPr>
          <p:nvPr/>
        </p:nvGrpSpPr>
        <p:grpSpPr bwMode="auto">
          <a:xfrm>
            <a:off x="2065338" y="0"/>
            <a:ext cx="4364037" cy="2700338"/>
            <a:chOff x="2065337" y="0"/>
            <a:chExt cx="4364039" cy="2700000"/>
          </a:xfrm>
        </p:grpSpPr>
        <p:sp>
          <p:nvSpPr>
            <p:cNvPr id="6" name="正方形/長方形 5"/>
            <p:cNvSpPr/>
            <p:nvPr/>
          </p:nvSpPr>
          <p:spPr bwMode="auto">
            <a:xfrm>
              <a:off x="2065337" y="0"/>
              <a:ext cx="4319589" cy="270000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371600" eaLnBrk="1" hangingPunct="1">
                <a:defRPr/>
              </a:pPr>
              <a:endParaRPr lang="ja-JP" altLang="en-US">
                <a:latin typeface="Arial" charset="0"/>
              </a:endParaRPr>
            </a:p>
          </p:txBody>
        </p:sp>
        <p:sp>
          <p:nvSpPr>
            <p:cNvPr id="3077" name="テキスト ボックス 3"/>
            <p:cNvSpPr txBox="1">
              <a:spLocks noChangeArrowheads="1"/>
            </p:cNvSpPr>
            <p:nvPr/>
          </p:nvSpPr>
          <p:spPr bwMode="auto">
            <a:xfrm>
              <a:off x="2598880" y="469729"/>
              <a:ext cx="3402013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1600" b="1">
                  <a:solidFill>
                    <a:schemeClr val="tx2"/>
                  </a:solidFill>
                  <a:latin typeface="游ゴシック" panose="020B0400000000000000" pitchFamily="50" charset="-128"/>
                </a:rPr>
                <a:t>宛先スペース（横</a:t>
              </a:r>
              <a:r>
                <a:rPr kumimoji="1" lang="en-US" altLang="ja-JP" sz="1600" b="1">
                  <a:solidFill>
                    <a:schemeClr val="tx2"/>
                  </a:solidFill>
                  <a:latin typeface="游ゴシック" panose="020B0400000000000000" pitchFamily="50" charset="-128"/>
                </a:rPr>
                <a:t>120×</a:t>
              </a:r>
              <a:r>
                <a:rPr kumimoji="1" lang="ja-JP" altLang="en-US" sz="1600" b="1">
                  <a:solidFill>
                    <a:schemeClr val="tx2"/>
                  </a:solidFill>
                  <a:latin typeface="游ゴシック" panose="020B0400000000000000" pitchFamily="50" charset="-128"/>
                </a:rPr>
                <a:t>縦</a:t>
              </a:r>
              <a:r>
                <a:rPr kumimoji="1" lang="en-US" altLang="ja-JP" sz="1600" b="1">
                  <a:solidFill>
                    <a:schemeClr val="tx2"/>
                  </a:solidFill>
                  <a:latin typeface="游ゴシック" panose="020B0400000000000000" pitchFamily="50" charset="-128"/>
                </a:rPr>
                <a:t>75mm</a:t>
              </a:r>
              <a:r>
                <a:rPr kumimoji="1" lang="ja-JP" altLang="en-US" sz="1600" b="1">
                  <a:solidFill>
                    <a:schemeClr val="tx2"/>
                  </a:solidFill>
                  <a:latin typeface="游ゴシック" panose="020B0400000000000000" pitchFamily="50" charset="-128"/>
                </a:rPr>
                <a:t>）</a:t>
              </a:r>
            </a:p>
          </p:txBody>
        </p:sp>
        <p:sp>
          <p:nvSpPr>
            <p:cNvPr id="24" name="テキスト ボックス 4"/>
            <p:cNvSpPr txBox="1">
              <a:spLocks noChangeArrowheads="1"/>
            </p:cNvSpPr>
            <p:nvPr/>
          </p:nvSpPr>
          <p:spPr bwMode="auto">
            <a:xfrm>
              <a:off x="2065337" y="863492"/>
              <a:ext cx="4364039" cy="1384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50000"/>
                </a:lnSpc>
                <a:defRPr/>
              </a:pPr>
              <a:r>
                <a:rPr lang="ja-JP" altLang="en-US" sz="8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・こちらにデザインはできません。</a:t>
              </a:r>
              <a:br>
                <a:rPr lang="ja-JP" altLang="en-US" sz="8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</a:br>
              <a:r>
                <a:rPr lang="ja-JP" altLang="en-US" sz="8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・この大きさであればどこに配置しても問題ございません</a:t>
              </a:r>
              <a:br>
                <a:rPr lang="ja-JP" altLang="en-US" sz="8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</a:br>
              <a:r>
                <a:rPr lang="ja-JP" altLang="en-US" sz="8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・宛先スペースとピンクの枠を</a:t>
              </a:r>
              <a:r>
                <a:rPr lang="ja-JP" altLang="en-US" sz="800" b="1" dirty="0" smtClean="0">
                  <a:solidFill>
                    <a:srgbClr val="FF0000"/>
                  </a:solidFill>
                  <a:latin typeface="游ゴシック" panose="020B0400000000000000" pitchFamily="50" charset="-128"/>
                </a:rPr>
                <a:t>削除</a:t>
              </a:r>
              <a:r>
                <a:rPr lang="ja-JP" altLang="en-US" sz="8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の上、</a:t>
              </a:r>
              <a:r>
                <a:rPr lang="en-US" altLang="ja-JP" sz="8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PDF</a:t>
              </a:r>
              <a:r>
                <a:rPr lang="ja-JP" altLang="en-US" sz="8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保存をお願いいたします。</a:t>
              </a:r>
              <a:br>
                <a:rPr lang="ja-JP" altLang="en-US" sz="8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</a:br>
              <a:r>
                <a:rPr lang="ja-JP" altLang="en-US" sz="8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・宛先スペースと</a:t>
              </a:r>
              <a:r>
                <a:rPr lang="ja-JP" altLang="en-US" sz="800" b="1" dirty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ピンクの</a:t>
              </a:r>
              <a:r>
                <a:rPr lang="ja-JP" altLang="en-US" sz="8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枠を削除されていない場合は、印刷の際に削除いたします</a:t>
              </a:r>
              <a:r>
                <a:rPr lang="ja-JP" altLang="en-US" sz="800" b="1" spc="300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。</a:t>
              </a:r>
              <a:endParaRPr lang="en-US" altLang="ja-JP" sz="800" b="1" spc="300" dirty="0" smtClean="0">
                <a:solidFill>
                  <a:schemeClr val="tx2"/>
                </a:solidFill>
                <a:latin typeface="游ゴシック" panose="020B0400000000000000" pitchFamily="50" charset="-128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ja-JP" altLang="en-US" sz="8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</a:t>
              </a:r>
              <a:r>
                <a:rPr lang="ja-JP" altLang="ja-JP" sz="8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製袋された封筒に印刷するため、貼り合わせ部分の段</a:t>
              </a:r>
              <a:r>
                <a:rPr lang="ja-JP" altLang="en-US" sz="8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差に</a:t>
              </a:r>
              <a:endParaRPr lang="en-US" altLang="ja-JP" sz="800" b="1" dirty="0" smtClean="0">
                <a:solidFill>
                  <a:schemeClr val="tx2"/>
                </a:solidFill>
                <a:latin typeface="游ゴシック" panose="020B0400000000000000" pitchFamily="50" charset="-128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ja-JP" altLang="en-US" sz="8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　</a:t>
              </a:r>
              <a:r>
                <a:rPr lang="ja-JP" altLang="ja-JP" sz="8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かかるベタなどのデザインはかすれる可能性があります。</a:t>
              </a:r>
            </a:p>
            <a:p>
              <a:pPr>
                <a:lnSpc>
                  <a:spcPct val="150000"/>
                </a:lnSpc>
                <a:defRPr/>
              </a:pPr>
              <a:r>
                <a:rPr lang="ja-JP" altLang="en-US" sz="8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・ピンク色</a:t>
              </a:r>
              <a:r>
                <a:rPr lang="ja-JP" altLang="ja-JP" sz="8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の枠内が印刷可能範囲になります。外側に出ないようレイアウトしてください</a:t>
              </a:r>
              <a:r>
                <a:rPr lang="ja-JP" altLang="en-US" sz="8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。</a:t>
              </a:r>
              <a:endParaRPr lang="en-US" altLang="ja-JP" sz="800" b="1" dirty="0" smtClean="0">
                <a:solidFill>
                  <a:schemeClr val="tx2"/>
                </a:solidFill>
                <a:latin typeface="游ゴシック" panose="020B0400000000000000" pitchFamily="50" charset="-12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95</TotalTime>
  <Words>116</Words>
  <Application>Microsoft Office PowerPoint</Application>
  <PresentationFormat>ユーザー設定</PresentationFormat>
  <Paragraphs>5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24</cp:revision>
  <dcterms:created xsi:type="dcterms:W3CDTF">2022-03-16T05:28:10Z</dcterms:created>
  <dcterms:modified xsi:type="dcterms:W3CDTF">2025-01-29T00:40:08Z</dcterms:modified>
</cp:coreProperties>
</file>