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sldIdLst>
    <p:sldId id="256" r:id="rId2"/>
  </p:sldIdLst>
  <p:sldSz cx="8459788" cy="43195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8459788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64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5513" y="-2001838"/>
            <a:ext cx="11112501" cy="1083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452438"/>
            <a:ext cx="896938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/>
      </p:par>
    </p:tnLst>
  </p:timing>
  <p:txStyles>
    <p:titleStyle>
      <a:lvl1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2pPr>
      <a:lvl3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3pPr>
      <a:lvl4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4pPr>
      <a:lvl5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42875" indent="-142875" algn="l" defTabSz="5746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6475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135188"/>
            <a:ext cx="6350" cy="4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グループ化 19"/>
          <p:cNvGrpSpPr>
            <a:grpSpLocks/>
          </p:cNvGrpSpPr>
          <p:nvPr/>
        </p:nvGrpSpPr>
        <p:grpSpPr bwMode="auto">
          <a:xfrm>
            <a:off x="2157413" y="0"/>
            <a:ext cx="6300787" cy="2700338"/>
            <a:chOff x="2157844" y="-2"/>
            <a:chExt cx="6300788" cy="2700337"/>
          </a:xfrm>
        </p:grpSpPr>
        <p:grpSp>
          <p:nvGrpSpPr>
            <p:cNvPr id="3076" name="グループ化 20"/>
            <p:cNvGrpSpPr>
              <a:grpSpLocks/>
            </p:cNvGrpSpPr>
            <p:nvPr/>
          </p:nvGrpSpPr>
          <p:grpSpPr bwMode="auto">
            <a:xfrm>
              <a:off x="2157844" y="-2"/>
              <a:ext cx="6300788" cy="2700337"/>
              <a:chOff x="2157844" y="-2"/>
              <a:chExt cx="6300788" cy="2700337"/>
            </a:xfrm>
          </p:grpSpPr>
          <p:sp>
            <p:nvSpPr>
              <p:cNvPr id="23" name="正方形/長方形 22"/>
              <p:cNvSpPr/>
              <p:nvPr/>
            </p:nvSpPr>
            <p:spPr bwMode="auto">
              <a:xfrm>
                <a:off x="2157844" y="-2"/>
                <a:ext cx="6300788" cy="270033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371600" eaLnBrk="1" hangingPunct="1">
                  <a:defRPr/>
                </a:pPr>
                <a:endParaRPr lang="ja-JP" altLang="en-US">
                  <a:latin typeface="Arial" charset="0"/>
                </a:endParaRPr>
              </a:p>
            </p:txBody>
          </p:sp>
          <p:sp>
            <p:nvSpPr>
              <p:cNvPr id="3079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2994564" y="466182"/>
                <a:ext cx="340189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宛先スペース（横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175×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縦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75mm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）</a:t>
                </a:r>
              </a:p>
            </p:txBody>
          </p:sp>
          <p:sp>
            <p:nvSpPr>
              <p:cNvPr id="3080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2462020" y="900777"/>
                <a:ext cx="4355256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</a:t>
                </a:r>
                <a:r>
                  <a:rPr lang="ja-JP" altLang="en-US" sz="800" b="1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・宛先スペースを削除されていない場合は、印刷の際に削除いたします。</a:t>
                </a:r>
                <a:endParaRPr lang="en-US" altLang="ja-JP" sz="800" b="1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</a:t>
                </a:r>
                <a:r>
                  <a:rPr lang="ja-JP" altLang="ja-JP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製袋された封筒に印刷するため、貼り合わせ部分の段</a:t>
                </a: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差に</a:t>
                </a:r>
                <a:r>
                  <a:rPr lang="ja-JP" altLang="ja-JP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かかる</a:t>
                </a:r>
                <a:endParaRPr lang="en-US" altLang="ja-JP" sz="800" b="1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ja-JP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ベタなどのデザインはかすれる可能性があります。</a:t>
                </a:r>
              </a:p>
              <a:p>
                <a:pPr>
                  <a:lnSpc>
                    <a:spcPct val="150000"/>
                  </a:lnSpc>
                </a:pPr>
                <a:r>
                  <a:rPr lang="ja-JP" altLang="en-US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・ピンク</a:t>
                </a:r>
                <a:r>
                  <a:rPr lang="ja-JP" altLang="ja-JP" sz="8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色の枠内が印刷可能範囲になります。外側に出ないようレイアウトしてください。</a:t>
                </a:r>
              </a:p>
            </p:txBody>
          </p:sp>
        </p:grpSp>
        <p:sp>
          <p:nvSpPr>
            <p:cNvPr id="3077" name="テキスト ボックス 4"/>
            <p:cNvSpPr txBox="1">
              <a:spLocks noChangeArrowheads="1"/>
            </p:cNvSpPr>
            <p:nvPr/>
          </p:nvSpPr>
          <p:spPr bwMode="auto">
            <a:xfrm>
              <a:off x="2479217" y="2051893"/>
              <a:ext cx="305724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ja-JP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※</a:t>
              </a:r>
              <a:r>
                <a:rPr lang="ja-JP" altLang="en-US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料金後納ゆうメール表記は削除や移動をしないでください。</a:t>
              </a:r>
              <a:endParaRPr lang="ja-JP" altLang="ja-JP" sz="800"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109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22</cp:revision>
  <dcterms:created xsi:type="dcterms:W3CDTF">2022-03-16T05:28:10Z</dcterms:created>
  <dcterms:modified xsi:type="dcterms:W3CDTF">2025-01-29T00:40:23Z</dcterms:modified>
</cp:coreProperties>
</file>