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73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5250" y="-3003550"/>
            <a:ext cx="15955963" cy="142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915150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/>
          </a:p>
        </p:txBody>
      </p:sp>
      <p:pic>
        <p:nvPicPr>
          <p:cNvPr id="3075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2428875"/>
            <a:ext cx="80962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2025-01-29T00:21:41Z</dcterms:modified>
</cp:coreProperties>
</file>