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065530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6553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99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4138" y="-2832100"/>
            <a:ext cx="15935326" cy="140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613" y="296863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7132638" y="114300"/>
            <a:ext cx="3419475" cy="2698750"/>
            <a:chOff x="7127833" y="113699"/>
            <a:chExt cx="3420000" cy="2700000"/>
          </a:xfrm>
        </p:grpSpPr>
        <p:sp>
          <p:nvSpPr>
            <p:cNvPr id="3076" name="正方形/長方形 3"/>
            <p:cNvSpPr>
              <a:spLocks noChangeArrowheads="1"/>
            </p:cNvSpPr>
            <p:nvPr/>
          </p:nvSpPr>
          <p:spPr bwMode="auto">
            <a:xfrm>
              <a:off x="7127833" y="113699"/>
              <a:ext cx="342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7437443" y="1293758"/>
              <a:ext cx="2897633" cy="30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95×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0" name="テキスト ボックス 4"/>
            <p:cNvSpPr txBox="1">
              <a:spLocks noChangeArrowheads="1"/>
            </p:cNvSpPr>
            <p:nvPr/>
          </p:nvSpPr>
          <p:spPr bwMode="auto">
            <a:xfrm>
              <a:off x="7464435" y="1544700"/>
              <a:ext cx="2876992" cy="832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en-US" altLang="ja-JP" sz="800" b="1" dirty="0">
                  <a:solidFill>
                    <a:schemeClr val="tx2"/>
                  </a:solidFill>
                  <a:latin typeface="+mn-ea"/>
                </a:rPr>
                <a:t> 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   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印刷の際に削除いたします。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7458084" y="2322935"/>
              <a:ext cx="2638830" cy="338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</a:t>
              </a:r>
              <a:endParaRPr lang="en-US" altLang="ja-JP" sz="800" b="1" dirty="0" smtClean="0">
                <a:solidFill>
                  <a:srgbClr val="FF0000"/>
                </a:solidFill>
                <a:latin typeface="+mn-ea"/>
              </a:endParaRPr>
            </a:p>
            <a:p>
              <a:pPr eaLnBrk="1" hangingPunct="1">
                <a:defRPr/>
              </a:pPr>
              <a:r>
                <a:rPr lang="en-US" altLang="ja-JP" sz="800" b="1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  <p:sp>
        <p:nvSpPr>
          <p:cNvPr id="4" name="正方形/長方形 3"/>
          <p:cNvSpPr/>
          <p:nvPr/>
        </p:nvSpPr>
        <p:spPr>
          <a:xfrm>
            <a:off x="6910388" y="0"/>
            <a:ext cx="21590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67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2025-01-29T00:21:28Z</dcterms:modified>
</cp:coreProperties>
</file>