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10655300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3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65530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395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5250" y="-3003550"/>
            <a:ext cx="15955963" cy="142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2pPr>
      <a:lvl3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3pPr>
      <a:lvl4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4pPr>
      <a:lvl5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84150" indent="-184150" algn="l" defTabSz="738188" rtl="0" eaLnBrk="0" fontAlgn="base" hangingPunct="0">
        <a:lnSpc>
          <a:spcPct val="90000"/>
        </a:lnSpc>
        <a:spcBef>
          <a:spcPts val="81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40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223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92225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62113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55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402106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77166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3141215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1pPr>
      <a:lvl2pPr marL="369555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2pPr>
      <a:lvl3pPr marL="73911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3pPr>
      <a:lvl4pPr marL="110866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4pPr>
      <a:lvl5pPr marL="147821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5pPr>
      <a:lvl6pPr marL="184777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21732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586883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2956438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6915150" y="0"/>
            <a:ext cx="215900" cy="5543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/>
          </a:p>
        </p:txBody>
      </p:sp>
      <p:pic>
        <p:nvPicPr>
          <p:cNvPr id="3075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413" y="2428875"/>
            <a:ext cx="80962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2025-01-29T00:22:20Z</dcterms:modified>
</cp:coreProperties>
</file>