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900" y="-2859088"/>
            <a:ext cx="15844838" cy="140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088" y="287338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7123113" y="112713"/>
            <a:ext cx="3419475" cy="2698750"/>
            <a:chOff x="7123113" y="111919"/>
            <a:chExt cx="3420000" cy="2700000"/>
          </a:xfrm>
        </p:grpSpPr>
        <p:sp>
          <p:nvSpPr>
            <p:cNvPr id="3076" name="正方形/長方形 3"/>
            <p:cNvSpPr>
              <a:spLocks noChangeArrowheads="1"/>
            </p:cNvSpPr>
            <p:nvPr/>
          </p:nvSpPr>
          <p:spPr bwMode="auto">
            <a:xfrm>
              <a:off x="7123113" y="111919"/>
              <a:ext cx="342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7435898" y="1269742"/>
              <a:ext cx="2896045" cy="308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7472417" y="1522272"/>
              <a:ext cx="2862701" cy="830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の上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7478768" y="2330683"/>
              <a:ext cx="2649944" cy="338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</a:t>
              </a:r>
              <a:endParaRPr lang="en-US" altLang="ja-JP" sz="800" b="1" dirty="0">
                <a:solidFill>
                  <a:srgbClr val="FF0000"/>
                </a:solidFill>
                <a:latin typeface="+mn-ea"/>
              </a:endParaRPr>
            </a:p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   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6911975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67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2025-01-29T00:22:10Z</dcterms:modified>
</cp:coreProperties>
</file>