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10655300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>
        <p:scale>
          <a:sx n="75" d="100"/>
          <a:sy n="75" d="100"/>
        </p:scale>
        <p:origin x="2226" y="10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>
            <a:extLst>
              <a:ext uri="{FF2B5EF4-FFF2-40B4-BE49-F238E27FC236}">
                <a16:creationId xmlns:a16="http://schemas.microsoft.com/office/drawing/2014/main" id="{BF1772DE-FA58-6D82-23F9-D00520DCF95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553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261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C92DE293-99ED-0817-83F1-99DB1880B2D9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25907" y="-2858312"/>
            <a:ext cx="15840000" cy="140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2pPr>
      <a:lvl3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3pPr>
      <a:lvl4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4pPr>
      <a:lvl5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84150" indent="-184150" algn="l" defTabSz="738188" rtl="0" eaLnBrk="0" fontAlgn="base" hangingPunct="0">
        <a:lnSpc>
          <a:spcPct val="90000"/>
        </a:lnSpc>
        <a:spcBef>
          <a:spcPts val="81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40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92225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62113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55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40210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77166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3141215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69555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3911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0866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7821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4777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1732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86883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56438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>
            <a:extLst>
              <a:ext uri="{FF2B5EF4-FFF2-40B4-BE49-F238E27FC236}">
                <a16:creationId xmlns:a16="http://schemas.microsoft.com/office/drawing/2014/main" id="{057AFC94-10EA-8A08-F720-97372C3ADF1D}"/>
              </a:ext>
            </a:extLst>
          </p:cNvPr>
          <p:cNvGrpSpPr>
            <a:grpSpLocks/>
          </p:cNvGrpSpPr>
          <p:nvPr/>
        </p:nvGrpSpPr>
        <p:grpSpPr bwMode="auto">
          <a:xfrm>
            <a:off x="7123113" y="112713"/>
            <a:ext cx="3419475" cy="2698750"/>
            <a:chOff x="7123113" y="111919"/>
            <a:chExt cx="3420000" cy="2700000"/>
          </a:xfrm>
        </p:grpSpPr>
        <p:sp>
          <p:nvSpPr>
            <p:cNvPr id="3076" name="正方形/長方形 3">
              <a:extLst>
                <a:ext uri="{FF2B5EF4-FFF2-40B4-BE49-F238E27FC236}">
                  <a16:creationId xmlns:a16="http://schemas.microsoft.com/office/drawing/2014/main" id="{5ED4D1BE-9997-6C10-25E4-B9CAC5D6EB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3" y="111919"/>
              <a:ext cx="3420000" cy="270000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テキスト ボックス 3">
              <a:extLst>
                <a:ext uri="{FF2B5EF4-FFF2-40B4-BE49-F238E27FC236}">
                  <a16:creationId xmlns:a16="http://schemas.microsoft.com/office/drawing/2014/main" id="{171DF8C5-704A-3452-6DD6-4FD181BC4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2417" y="863154"/>
              <a:ext cx="2896045" cy="308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宛先スペース（横</a:t>
              </a:r>
              <a:r>
                <a:rPr lang="en-US" altLang="ja-JP" sz="1400" b="1" dirty="0">
                  <a:solidFill>
                    <a:schemeClr val="tx2"/>
                  </a:solidFill>
                  <a:latin typeface="+mn-ea"/>
                  <a:ea typeface="+mn-ea"/>
                </a:rPr>
                <a:t>95×</a:t>
              </a: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4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1" name="テキスト ボックス 4">
              <a:extLst>
                <a:ext uri="{FF2B5EF4-FFF2-40B4-BE49-F238E27FC236}">
                  <a16:creationId xmlns:a16="http://schemas.microsoft.com/office/drawing/2014/main" id="{A0720BFC-B401-537A-20D4-93EB841FFB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2417" y="1281654"/>
              <a:ext cx="2862701" cy="998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800" b="1" dirty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800" b="1" dirty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・宛先スペースを削除されていない場合は、</a:t>
              </a:r>
              <a:endParaRPr lang="en-US" altLang="ja-JP" sz="800" b="1" dirty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　印刷の際に削除いたします。</a:t>
              </a:r>
              <a:endParaRPr lang="en-US" altLang="ja-JP" sz="800" b="1" dirty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・宛先スペースの位置は移動しないでください。</a:t>
              </a:r>
              <a:endParaRPr lang="en-US" altLang="ja-JP" sz="800" b="1" dirty="0">
                <a:solidFill>
                  <a:schemeClr val="tx2"/>
                </a:solidFill>
                <a:latin typeface="+mn-ea"/>
              </a:endParaRPr>
            </a:p>
          </p:txBody>
        </p:sp>
      </p:grp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8E21CC0-3D7D-C008-C2D4-D5718E7F9C24}"/>
              </a:ext>
            </a:extLst>
          </p:cNvPr>
          <p:cNvSpPr/>
          <p:nvPr/>
        </p:nvSpPr>
        <p:spPr>
          <a:xfrm>
            <a:off x="6911975" y="0"/>
            <a:ext cx="215900" cy="5543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60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2025-12-10T01:59:31Z</dcterms:modified>
</cp:coreProperties>
</file>