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065530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>
        <p:scale>
          <a:sx n="66" d="100"/>
          <a:sy n="66" d="100"/>
        </p:scale>
        <p:origin x="2538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>
            <a:extLst>
              <a:ext uri="{FF2B5EF4-FFF2-40B4-BE49-F238E27FC236}">
                <a16:creationId xmlns:a16="http://schemas.microsoft.com/office/drawing/2014/main" id="{D702B257-B69F-729E-7EAB-47B1D805706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6553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438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7940711-2C2B-1CEB-8478-26EC882380D0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33997" y="-3005138"/>
            <a:ext cx="15948000" cy="1420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9975D07-AFCC-F6C2-DFF3-9F793D7C20CC}"/>
              </a:ext>
            </a:extLst>
          </p:cNvPr>
          <p:cNvSpPr/>
          <p:nvPr/>
        </p:nvSpPr>
        <p:spPr>
          <a:xfrm>
            <a:off x="6915150" y="0"/>
            <a:ext cx="21590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2025-12-10T02:12:11Z</dcterms:modified>
</cp:coreProperties>
</file>